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6858000" cx="9144000"/>
  <p:notesSz cx="6858000" cy="9144000"/>
  <p:embeddedFontLs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regular.fntdata"/><Relationship Id="rId25" Type="http://schemas.openxmlformats.org/officeDocument/2006/relationships/slide" Target="slides/slide21.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boldItalic.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png>
</file>

<file path=ppt/media/image04.png>
</file>

<file path=ppt/media/image05.gif>
</file>

<file path=ppt/media/image06.png>
</file>

<file path=ppt/media/image07.png>
</file>

<file path=ppt/media/image08.png>
</file>

<file path=ppt/media/image09.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gif>
</file>

<file path=ppt/media/image26.png>
</file>

<file path=ppt/media/image27.png>
</file>

<file path=ppt/media/image28.png>
</file>

<file path=ppt/media/image29.png>
</file>

<file path=ppt/media/image30.jpg>
</file>

<file path=ppt/media/image31.jpg>
</file>

<file path=ppt/media/image32.png>
</file>

<file path=ppt/media/image33.png>
</file>

<file path=ppt/media/image34.png>
</file>

<file path=ppt/media/image3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7200"/>
          </a:xfrm>
          <a:prstGeom prst="rect">
            <a:avLst/>
          </a:prstGeom>
          <a:noFill/>
          <a:ln>
            <a:noFill/>
          </a:ln>
        </p:spPr>
        <p:txBody>
          <a:bodyPr anchorCtr="0" anchor="t" bIns="91425" lIns="91425" rIns="91425" tIns="91425"/>
          <a:lstStyle>
            <a:lvl1pPr indent="0" lvl="0" marL="0" marR="0" rtl="0" algn="l">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2" y="0"/>
            <a:ext cx="2971799" cy="457200"/>
          </a:xfrm>
          <a:prstGeom prst="rect">
            <a:avLst/>
          </a:prstGeom>
          <a:noFill/>
          <a:ln>
            <a:noFill/>
          </a:ln>
        </p:spPr>
        <p:txBody>
          <a:bodyPr anchorCtr="0" anchor="t" bIns="91425" lIns="91425" rIns="91425" tIns="91425"/>
          <a:lstStyle>
            <a:lvl1pPr indent="0" lvl="0" marL="0" marR="0" rtl="0" algn="r">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360"/>
              </a:spcBef>
              <a:spcAft>
                <a:spcPts val="0"/>
              </a:spcAft>
              <a:buNone/>
              <a:defRPr b="0" i="0" sz="1200" u="none" cap="none" strike="noStrike">
                <a:solidFill>
                  <a:schemeClr val="dk1"/>
                </a:solidFill>
                <a:latin typeface="Calibri"/>
                <a:ea typeface="Calibri"/>
                <a:cs typeface="Calibri"/>
                <a:sym typeface="Calibri"/>
              </a:defRPr>
            </a:lvl1pPr>
            <a:lvl2pPr indent="0" lvl="1" marL="457200" marR="0" rtl="0" algn="l">
              <a:spcBef>
                <a:spcPts val="360"/>
              </a:spcBef>
              <a:spcAft>
                <a:spcPts val="0"/>
              </a:spcAft>
              <a:buNone/>
              <a:defRPr b="0" i="0" sz="1200" u="none" cap="none" strike="noStrike">
                <a:solidFill>
                  <a:schemeClr val="dk1"/>
                </a:solidFill>
                <a:latin typeface="Calibri"/>
                <a:ea typeface="Calibri"/>
                <a:cs typeface="Calibri"/>
                <a:sym typeface="Calibri"/>
              </a:defRPr>
            </a:lvl2pPr>
            <a:lvl3pPr indent="0" lvl="2" marL="914400" marR="0" rtl="0" algn="l">
              <a:spcBef>
                <a:spcPts val="360"/>
              </a:spcBef>
              <a:spcAft>
                <a:spcPts val="0"/>
              </a:spcAft>
              <a:buNone/>
              <a:defRPr b="0" i="0" sz="1200" u="none" cap="none" strike="noStrike">
                <a:solidFill>
                  <a:schemeClr val="dk1"/>
                </a:solidFill>
                <a:latin typeface="Calibri"/>
                <a:ea typeface="Calibri"/>
                <a:cs typeface="Calibri"/>
                <a:sym typeface="Calibri"/>
              </a:defRPr>
            </a:lvl3pPr>
            <a:lvl4pPr indent="0" lvl="3" marL="1371600" marR="0" rtl="0" algn="l">
              <a:spcBef>
                <a:spcPts val="360"/>
              </a:spcBef>
              <a:spcAft>
                <a:spcPts val="0"/>
              </a:spcAft>
              <a:buNone/>
              <a:defRPr b="0" i="0" sz="1200" u="none" cap="none" strike="noStrike">
                <a:solidFill>
                  <a:schemeClr val="dk1"/>
                </a:solidFill>
                <a:latin typeface="Calibri"/>
                <a:ea typeface="Calibri"/>
                <a:cs typeface="Calibri"/>
                <a:sym typeface="Calibri"/>
              </a:defRPr>
            </a:lvl4pPr>
            <a:lvl5pPr indent="0" lvl="4" marL="1828800" marR="0" rtl="0" algn="l">
              <a:spcBef>
                <a:spcPts val="360"/>
              </a:spcBef>
              <a:spcAft>
                <a:spcPts val="0"/>
              </a:spcAft>
              <a:buNone/>
              <a:defRPr b="0" i="0" sz="1200" u="none" cap="none" strike="noStrike">
                <a:solidFill>
                  <a:schemeClr val="dk1"/>
                </a:solidFill>
                <a:latin typeface="Calibri"/>
                <a:ea typeface="Calibri"/>
                <a:cs typeface="Calibri"/>
                <a:sym typeface="Calibri"/>
              </a:defRPr>
            </a:lvl5pPr>
            <a:lvl6pPr indent="0" lvl="5" marL="2286000" marR="0" rtl="0" algn="l">
              <a:spcBef>
                <a:spcPts val="0"/>
              </a:spcBef>
              <a:buNone/>
              <a:defRPr b="0" i="0" sz="1200" u="none" cap="none" strike="noStrike">
                <a:solidFill>
                  <a:schemeClr val="dk1"/>
                </a:solidFill>
                <a:latin typeface="Calibri"/>
                <a:ea typeface="Calibri"/>
                <a:cs typeface="Calibri"/>
                <a:sym typeface="Calibri"/>
              </a:defRPr>
            </a:lvl6pPr>
            <a:lvl7pPr indent="0" lvl="6" marL="2743200" marR="0" rtl="0" algn="l">
              <a:spcBef>
                <a:spcPts val="0"/>
              </a:spcBef>
              <a:buNone/>
              <a:defRPr b="0" i="0" sz="1200" u="none" cap="none" strike="noStrike">
                <a:solidFill>
                  <a:schemeClr val="dk1"/>
                </a:solidFill>
                <a:latin typeface="Calibri"/>
                <a:ea typeface="Calibri"/>
                <a:cs typeface="Calibri"/>
                <a:sym typeface="Calibri"/>
              </a:defRPr>
            </a:lvl7pPr>
            <a:lvl8pPr indent="0" lvl="7" marL="3200400" marR="0" rtl="0" algn="l">
              <a:spcBef>
                <a:spcPts val="0"/>
              </a:spcBef>
              <a:buNone/>
              <a:defRPr b="0" i="0" sz="1200" u="none" cap="none" strike="noStrike">
                <a:solidFill>
                  <a:schemeClr val="dk1"/>
                </a:solidFill>
                <a:latin typeface="Calibri"/>
                <a:ea typeface="Calibri"/>
                <a:cs typeface="Calibri"/>
                <a:sym typeface="Calibri"/>
              </a:defRPr>
            </a:lvl8pPr>
            <a:lvl9pPr indent="0" lvl="8" marL="3657600" marR="0" rtl="0" algn="l">
              <a:spcBef>
                <a:spcPts val="0"/>
              </a:spcBef>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799" cy="4572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46" name="Shape 146"/>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7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p>
          <a:p>
            <a:pPr indent="0" lvl="0" marL="0" marR="0" rtl="0" algn="l">
              <a:spcBef>
                <a:spcPts val="0"/>
              </a:spcBef>
              <a:spcAft>
                <a:spcPts val="0"/>
              </a:spcAft>
              <a:buSzPct val="25000"/>
              <a:buNone/>
            </a:pPr>
            <a:r>
              <a:t/>
            </a:r>
            <a:endParaRPr/>
          </a:p>
          <a:p>
            <a:pPr indent="0" lvl="0" marL="0" marR="0" rtl="0" algn="l">
              <a:spcBef>
                <a:spcPts val="0"/>
              </a:spcBef>
              <a:spcAft>
                <a:spcPts val="0"/>
              </a:spcAft>
              <a:buSzPct val="25000"/>
              <a:buNone/>
            </a:pPr>
            <a:r>
              <a:rPr lang="en-US"/>
              <a:t>I have asked the photographer to take a photo of you when you are presenting this page (I will share your photos with you one week after showcase). be relaxed and smile and please don’t look at the camera.</a:t>
            </a: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47" name="Shape 147"/>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17" name="Shape 217"/>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3" name="Shape 223"/>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24" name="Shape 224"/>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31" name="Shape 231"/>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37" name="Shape 237"/>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38" name="Shape 238"/>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44" name="Shape 24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45" name="Shape 245"/>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51" name="Shape 251"/>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52" name="Shape 252"/>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6" name="Shape 256"/>
        <p:cNvGrpSpPr/>
        <p:nvPr/>
      </p:nvGrpSpPr>
      <p:grpSpPr>
        <a:xfrm>
          <a:off x="0" y="0"/>
          <a:ext cx="0" cy="0"/>
          <a:chOff x="0" y="0"/>
          <a:chExt cx="0" cy="0"/>
        </a:xfrm>
      </p:grpSpPr>
      <p:sp>
        <p:nvSpPr>
          <p:cNvPr id="257" name="Shape 25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58" name="Shape 2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59" name="Shape 259"/>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5" name="Shape 265"/>
        <p:cNvGrpSpPr/>
        <p:nvPr/>
      </p:nvGrpSpPr>
      <p:grpSpPr>
        <a:xfrm>
          <a:off x="0" y="0"/>
          <a:ext cx="0" cy="0"/>
          <a:chOff x="0" y="0"/>
          <a:chExt cx="0" cy="0"/>
        </a:xfrm>
      </p:grpSpPr>
      <p:sp>
        <p:nvSpPr>
          <p:cNvPr id="266" name="Shape 26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67" name="Shape 267"/>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68" name="Shape 268"/>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2" name="Shape 272"/>
        <p:cNvGrpSpPr/>
        <p:nvPr/>
      </p:nvGrpSpPr>
      <p:grpSpPr>
        <a:xfrm>
          <a:off x="0" y="0"/>
          <a:ext cx="0" cy="0"/>
          <a:chOff x="0" y="0"/>
          <a:chExt cx="0" cy="0"/>
        </a:xfrm>
      </p:grpSpPr>
      <p:sp>
        <p:nvSpPr>
          <p:cNvPr id="273" name="Shape 27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74" name="Shape 27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75" name="Shape 275"/>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84" name="Shape 284"/>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t/>
            </a:r>
            <a:endParaRPr/>
          </a:p>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lang="en-US"/>
              <a:t>A description of verification process and </a:t>
            </a:r>
            <a:r>
              <a:rPr b="0" i="0" lang="en-US" sz="1200" u="none" cap="none" strike="noStrike">
                <a:solidFill>
                  <a:schemeClr val="dk1"/>
                </a:solidFill>
                <a:latin typeface="Calibri"/>
                <a:ea typeface="Calibri"/>
                <a:cs typeface="Calibri"/>
                <a:sym typeface="Calibri"/>
              </a:rPr>
              <a:t>Test Suites and Test Cases for </a:t>
            </a:r>
            <a:r>
              <a:rPr lang="en-US"/>
              <a:t>one of the</a:t>
            </a:r>
            <a:r>
              <a:rPr b="0" i="0" lang="en-US" sz="1200" u="none" cap="none" strike="noStrike">
                <a:solidFill>
                  <a:schemeClr val="dk1"/>
                </a:solidFill>
                <a:latin typeface="Calibri"/>
                <a:ea typeface="Calibri"/>
                <a:cs typeface="Calibri"/>
                <a:sym typeface="Calibri"/>
              </a:rPr>
              <a:t> use case</a:t>
            </a:r>
            <a:r>
              <a:rPr lang="en-US"/>
              <a:t>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1 One sunny day and one rainy day for the implemented use cases (one or more slides).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2 Automated test scripts for the implemented use cases (</a:t>
            </a:r>
            <a:r>
              <a:rPr lang="en-US"/>
              <a:t>if any)</a:t>
            </a:r>
            <a:r>
              <a:rPr b="0" i="0" lang="en-US" sz="1200" u="none" cap="none" strike="noStrike">
                <a:solidFill>
                  <a:schemeClr val="dk1"/>
                </a:solidFill>
                <a:latin typeface="Calibri"/>
                <a:ea typeface="Calibri"/>
                <a:cs typeface="Calibri"/>
                <a:sym typeface="Calibri"/>
              </a:rPr>
              <a:t> (one or more slides).</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85" name="Shape 285"/>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55" name="Shape 155"/>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Introduce the problem that the whole project</a:t>
            </a:r>
            <a:r>
              <a:rPr lang="en-US"/>
              <a:t> (in all versions)</a:t>
            </a:r>
            <a:r>
              <a:rPr b="0" i="0" lang="en-US" sz="1200" u="none" cap="none" strike="noStrike">
                <a:solidFill>
                  <a:schemeClr val="dk1"/>
                </a:solidFill>
                <a:latin typeface="Calibri"/>
                <a:ea typeface="Calibri"/>
                <a:cs typeface="Calibri"/>
                <a:sym typeface="Calibri"/>
              </a:rPr>
              <a:t> tackles</a:t>
            </a:r>
            <a:r>
              <a:rPr lang="en-US"/>
              <a:t> with GIF or screenshot. </a:t>
            </a:r>
          </a:p>
          <a:p>
            <a:pPr lvl="0" marR="0" rtl="0" algn="l">
              <a:lnSpc>
                <a:spcPct val="100000"/>
              </a:lnSpc>
              <a:spcBef>
                <a:spcPts val="0"/>
              </a:spcBef>
              <a:spcAft>
                <a:spcPts val="0"/>
              </a:spcAft>
              <a:buNone/>
            </a:pPr>
            <a:r>
              <a:t/>
            </a:r>
            <a:endParaRPr/>
          </a:p>
        </p:txBody>
      </p:sp>
      <p:sp>
        <p:nvSpPr>
          <p:cNvPr id="156" name="Shape 156"/>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9" name="Shape 289"/>
        <p:cNvGrpSpPr/>
        <p:nvPr/>
      </p:nvGrpSpPr>
      <p:grpSpPr>
        <a:xfrm>
          <a:off x="0" y="0"/>
          <a:ext cx="0" cy="0"/>
          <a:chOff x="0" y="0"/>
          <a:chExt cx="0" cy="0"/>
        </a:xfrm>
      </p:grpSpPr>
      <p:sp>
        <p:nvSpPr>
          <p:cNvPr id="290" name="Shape 29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91" name="Shape 29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92" name="Shape 292"/>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98" name="Shape 298"/>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Summarize your contribution, mention your effort for </a:t>
            </a:r>
            <a:r>
              <a:rPr lang="en-US"/>
              <a:t>Scrum, Mingle, Github, Google Drive Documentation and minutes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Include your contact information</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Ask if anyone has any questions for you.</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Thank your audience</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99" name="Shape 299"/>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3" name="Shape 163"/>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lvl="0" rtl="0">
              <a:spcBef>
                <a:spcPts val="0"/>
              </a:spcBef>
              <a:buClr>
                <a:schemeClr val="dk1"/>
              </a:buClr>
              <a:buSzPct val="25000"/>
              <a:buFont typeface="Arial"/>
              <a:buNone/>
            </a:pPr>
            <a:r>
              <a:rPr lang="en-US"/>
              <a:t>20 seconds.</a:t>
            </a:r>
          </a:p>
          <a:p>
            <a:pPr lvl="0" rtl="0">
              <a:spcBef>
                <a:spcPts val="0"/>
              </a:spcBef>
              <a:buClr>
                <a:schemeClr val="dk1"/>
              </a:buClr>
              <a:buSzPct val="25000"/>
              <a:buFont typeface="Arial"/>
              <a:buNone/>
            </a:pPr>
            <a:r>
              <a:rPr lang="en-US"/>
              <a:t>Introduce the problem that the your project (in new version) tackles with GIF or screenshot. </a:t>
            </a:r>
          </a:p>
          <a:p>
            <a:pPr lvl="0" rtl="0">
              <a:spcBef>
                <a:spcPts val="0"/>
              </a:spcBef>
              <a:buClr>
                <a:schemeClr val="dk1"/>
              </a:buClr>
              <a:buSzPct val="91666"/>
              <a:buFont typeface="Arial"/>
              <a:buNone/>
            </a:pPr>
            <a:r>
              <a:t/>
            </a:r>
            <a:endParaRP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64" name="Shape 164"/>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71" name="Shape 171"/>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5 seconds</a:t>
            </a:r>
          </a:p>
          <a:p>
            <a:pPr indent="0" lvl="0" marL="0" marR="0" rtl="0" algn="l">
              <a:spcBef>
                <a:spcPts val="0"/>
              </a:spcBef>
              <a:spcAft>
                <a:spcPts val="0"/>
              </a:spcAft>
              <a:buSzPct val="25000"/>
              <a:buNone/>
            </a:pPr>
            <a:r>
              <a:rPr lang="en-US"/>
              <a:t>Show the Use Case Diagram for the whole project.</a:t>
            </a:r>
            <a:br>
              <a:rPr lang="en-US"/>
            </a:br>
            <a:r>
              <a:rPr lang="en-US"/>
              <a:t>Highlight your use cases.</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72" name="Shape 172"/>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78" name="Shape 178"/>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20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System design: </a:t>
            </a:r>
            <a:r>
              <a:rPr lang="en-US"/>
              <a:t>Highlight the parts that you contributed to them.</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1. System decomposition; identify the architecture patterns used </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2. System deployment – h/w and s/w requirements </a:t>
            </a:r>
          </a:p>
          <a:p>
            <a:pPr indent="0" lvl="0" marL="0" marR="0" rtl="0" algn="l">
              <a:spcBef>
                <a:spcPts val="360"/>
              </a:spcBef>
              <a:spcAft>
                <a:spcPts val="0"/>
              </a:spcAft>
              <a:buSzPct val="25000"/>
              <a:buNone/>
            </a:pPr>
            <a:br>
              <a:rPr lang="en-US"/>
            </a:br>
            <a:br>
              <a:rPr lang="en-US"/>
            </a:br>
          </a:p>
          <a:p>
            <a:pPr indent="0" lvl="0" marL="0" marR="0" rtl="0" algn="l">
              <a:spcBef>
                <a:spcPts val="36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79" name="Shape 179"/>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6" name="Shape 186"/>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10 seconds.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Minimal class diagram. Highlight the classes that you created/modified</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Identify the design patterns used (one or more slides).</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87" name="Shape 187"/>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3" name="Shape 193"/>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lvl="0" rtl="0">
              <a:spcBef>
                <a:spcPts val="0"/>
              </a:spcBef>
              <a:buSzPct val="25000"/>
              <a:buNone/>
            </a:pPr>
            <a:r>
              <a:rPr lang="en-US"/>
              <a:t>5 seconds.</a:t>
            </a:r>
          </a:p>
          <a:p>
            <a:pPr lvl="0" rtl="0">
              <a:spcBef>
                <a:spcPts val="0"/>
              </a:spcBef>
              <a:buClr>
                <a:schemeClr val="dk1"/>
              </a:buClr>
              <a:buSzPct val="25000"/>
              <a:buFont typeface="Arial"/>
              <a:buNone/>
            </a:pPr>
            <a:r>
              <a:rPr lang="en-US"/>
              <a:t>List the user stories that you worked on them.(put in order of importance). Stay focused on the parts that you have been working. </a:t>
            </a: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94" name="Shape 194"/>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0" name="Shape 200"/>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60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The most important user story you worked on it. You have to describe this one very well and be proud of that.</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p>
          <a:p>
            <a:pPr indent="-228600" lvl="0" marL="457200" marR="0" rtl="0" algn="l">
              <a:spcBef>
                <a:spcPts val="360"/>
              </a:spcBef>
              <a:spcAft>
                <a:spcPts val="0"/>
              </a:spcAft>
              <a:buChar char="-"/>
            </a:pPr>
            <a:r>
              <a:rPr lang="en-US"/>
              <a:t>Go into the details of the most important/significant tasks using bullet lists or visual graphs or state chart diagram</a:t>
            </a:r>
          </a:p>
          <a:p>
            <a:pPr indent="-228600" lvl="0" marL="457200" marR="0" rtl="0" algn="l">
              <a:spcBef>
                <a:spcPts val="360"/>
              </a:spcBef>
              <a:spcAft>
                <a:spcPts val="0"/>
              </a:spcAft>
              <a:buChar char="-"/>
            </a:pPr>
            <a:r>
              <a:rPr lang="en-US"/>
              <a:t>Sequence Diagram for this user story is mandatory  (in another separate page if required)</a:t>
            </a:r>
          </a:p>
          <a:p>
            <a:pPr indent="-228600" lvl="0" marL="457200" marR="0" rtl="0" algn="l">
              <a:spcBef>
                <a:spcPts val="360"/>
              </a:spcBef>
              <a:spcAft>
                <a:spcPts val="0"/>
              </a:spcAft>
              <a:buChar char="-"/>
            </a:pPr>
            <a:r>
              <a:rPr lang="en-US"/>
              <a:t>Demo using </a:t>
            </a:r>
            <a:r>
              <a:rPr b="1" lang="en-US"/>
              <a:t>screenshots or GIF</a:t>
            </a:r>
            <a:r>
              <a:rPr lang="en-US"/>
              <a:t> (in another separate page if required)</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01" name="Shape 201"/>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07" name="Shape 2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08" name="Shape 208"/>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3.png"/><Relationship Id="rId3"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4.png"/><Relationship Id="rId3" Type="http://schemas.openxmlformats.org/officeDocument/2006/relationships/image" Target="../media/image0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4.png"/><Relationship Id="rId3" Type="http://schemas.openxmlformats.org/officeDocument/2006/relationships/image" Target="../media/image1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7" name="Shape 17"/>
        <p:cNvGrpSpPr/>
        <p:nvPr/>
      </p:nvGrpSpPr>
      <p:grpSpPr>
        <a:xfrm>
          <a:off x="0" y="0"/>
          <a:ext cx="0" cy="0"/>
          <a:chOff x="0" y="0"/>
          <a:chExt cx="0" cy="0"/>
        </a:xfrm>
      </p:grpSpPr>
      <p:pic>
        <p:nvPicPr>
          <p:cNvPr descr="Overlay-TitleSlide.png" id="18" name="Shape 18"/>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9" name="Shape 19"/>
          <p:cNvSpPr txBox="1"/>
          <p:nvPr>
            <p:ph type="ctrTitle"/>
          </p:nvPr>
        </p:nvSpPr>
        <p:spPr>
          <a:xfrm>
            <a:off x="1600200" y="2492375"/>
            <a:ext cx="6762748" cy="1470024"/>
          </a:xfrm>
          <a:prstGeom prst="rect">
            <a:avLst/>
          </a:prstGeom>
          <a:noFill/>
          <a:ln>
            <a:noFill/>
          </a:ln>
        </p:spPr>
        <p:txBody>
          <a:bodyPr anchorCtr="0" anchor="b" bIns="91425" lIns="91425" rIns="91425" tIns="91425"/>
          <a:lstStyle>
            <a:lvl1pPr indent="0" lvl="0" marL="0" marR="0" rtl="0" algn="r">
              <a:spcBef>
                <a:spcPts val="0"/>
              </a:spcBef>
              <a:spcAft>
                <a:spcPts val="0"/>
              </a:spcAft>
              <a:buNone/>
              <a:defRPr b="0"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20" name="Shape 20"/>
          <p:cNvSpPr txBox="1"/>
          <p:nvPr>
            <p:ph idx="1" type="subTitle"/>
          </p:nvPr>
        </p:nvSpPr>
        <p:spPr>
          <a:xfrm>
            <a:off x="1600200" y="3966882"/>
            <a:ext cx="6762748" cy="1752600"/>
          </a:xfrm>
          <a:prstGeom prst="rect">
            <a:avLst/>
          </a:prstGeom>
          <a:noFill/>
          <a:ln>
            <a:noFill/>
          </a:ln>
        </p:spPr>
        <p:txBody>
          <a:bodyPr anchorCtr="0" anchor="t" bIns="91425" lIns="91425" rIns="91425" tIns="91425"/>
          <a:lstStyle>
            <a:lvl1pPr indent="0" lvl="0" marL="0" marR="0" rtl="0" algn="r">
              <a:spcBef>
                <a:spcPts val="600"/>
              </a:spcBef>
              <a:spcAft>
                <a:spcPts val="0"/>
              </a:spcAft>
              <a:buClr>
                <a:schemeClr val="lt1"/>
              </a:buClr>
              <a:buFont typeface="Noto Sans Symbols"/>
              <a:buNone/>
              <a:defRPr b="0" i="0" sz="1800" u="none" cap="none" strike="noStrike">
                <a:solidFill>
                  <a:schemeClr val="lt1"/>
                </a:solidFill>
                <a:latin typeface="Trebuchet MS"/>
                <a:ea typeface="Trebuchet MS"/>
                <a:cs typeface="Trebuchet MS"/>
                <a:sym typeface="Trebuchet MS"/>
              </a:defRPr>
            </a:lvl1pPr>
            <a:lvl2pPr indent="0" lvl="1" marL="457200" marR="0" rtl="0" algn="ctr">
              <a:spcBef>
                <a:spcPts val="600"/>
              </a:spcBef>
              <a:spcAft>
                <a:spcPts val="0"/>
              </a:spcAft>
              <a:buClr>
                <a:srgbClr val="888888"/>
              </a:buClr>
              <a:buFont typeface="Noto Sans Symbols"/>
              <a:buNone/>
              <a:defRPr b="0" i="0" sz="2000" u="none" cap="none" strike="noStrike">
                <a:solidFill>
                  <a:srgbClr val="888888"/>
                </a:solidFill>
                <a:latin typeface="Trebuchet MS"/>
                <a:ea typeface="Trebuchet MS"/>
                <a:cs typeface="Trebuchet MS"/>
                <a:sym typeface="Trebuchet MS"/>
              </a:defRPr>
            </a:lvl2pPr>
            <a:lvl3pPr indent="0" lvl="2" marL="9144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3pPr>
            <a:lvl4pPr indent="0" lvl="3" marL="13716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4pPr>
            <a:lvl5pPr indent="0" lvl="4" marL="18288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5pPr>
            <a:lvl6pPr indent="0" lvl="5" marL="22860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6pPr>
            <a:lvl7pPr indent="0" lvl="6" marL="27432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7pPr>
            <a:lvl8pPr indent="0" lvl="7" marL="32004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8pPr>
            <a:lvl9pPr indent="0" lvl="8" marL="36576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9pPr>
          </a:lstStyle>
          <a:p/>
        </p:txBody>
      </p:sp>
      <p:sp>
        <p:nvSpPr>
          <p:cNvPr id="21" name="Shape 21"/>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
        <p:nvSpPr>
          <p:cNvPr id="22" name="Shape 22"/>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93" name="Shape 93"/>
        <p:cNvGrpSpPr/>
        <p:nvPr/>
      </p:nvGrpSpPr>
      <p:grpSpPr>
        <a:xfrm>
          <a:off x="0" y="0"/>
          <a:ext cx="0" cy="0"/>
          <a:chOff x="0" y="0"/>
          <a:chExt cx="0" cy="0"/>
        </a:xfrm>
      </p:grpSpPr>
      <p:pic>
        <p:nvPicPr>
          <p:cNvPr descr="Overlay-ContentSlides.png" id="94" name="Shape 94"/>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95" name="Shape 95"/>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6" name="Shape 96"/>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7" name="Shape 97"/>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98" name="Shape 98"/>
        <p:cNvGrpSpPr/>
        <p:nvPr/>
      </p:nvGrpSpPr>
      <p:grpSpPr>
        <a:xfrm>
          <a:off x="0" y="0"/>
          <a:ext cx="0" cy="0"/>
          <a:chOff x="0" y="0"/>
          <a:chExt cx="0" cy="0"/>
        </a:xfrm>
      </p:grpSpPr>
      <p:pic>
        <p:nvPicPr>
          <p:cNvPr descr="Overlay-ContentCaption.png" id="99" name="Shape 99"/>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00" name="Shape 100"/>
          <p:cNvSpPr txBox="1"/>
          <p:nvPr>
            <p:ph type="title"/>
          </p:nvPr>
        </p:nvSpPr>
        <p:spPr>
          <a:xfrm>
            <a:off x="779464" y="590550"/>
            <a:ext cx="3657600" cy="1162049"/>
          </a:xfrm>
          <a:prstGeom prst="rect">
            <a:avLst/>
          </a:prstGeom>
          <a:noFill/>
          <a:ln>
            <a:noFill/>
          </a:ln>
        </p:spPr>
        <p:txBody>
          <a:bodyPr anchorCtr="0" anchor="b" bIns="91425" lIns="91425" rIns="91425" tIns="91425"/>
          <a:lstStyle>
            <a:lvl1pPr indent="0" lvl="0" marL="0" marR="0" rtl="0" algn="ctr">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01" name="Shape 101"/>
          <p:cNvSpPr txBox="1"/>
          <p:nvPr>
            <p:ph idx="1" type="body"/>
          </p:nvPr>
        </p:nvSpPr>
        <p:spPr>
          <a:xfrm>
            <a:off x="4693023" y="739587"/>
            <a:ext cx="3657600" cy="5308786"/>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02" name="Shape 102"/>
          <p:cNvSpPr txBox="1"/>
          <p:nvPr>
            <p:ph idx="2" type="body"/>
          </p:nvPr>
        </p:nvSpPr>
        <p:spPr>
          <a:xfrm>
            <a:off x="779464" y="1816100"/>
            <a:ext cx="3657600" cy="3822700"/>
          </a:xfrm>
          <a:prstGeom prst="rect">
            <a:avLst/>
          </a:prstGeom>
          <a:noFill/>
          <a:ln>
            <a:noFill/>
          </a:ln>
        </p:spPr>
        <p:txBody>
          <a:bodyPr anchorCtr="0" anchor="t" bIns="91425" lIns="91425" rIns="91425" tIns="91425"/>
          <a:lstStyle>
            <a:lvl1pPr indent="0" lvl="0" marL="0" marR="0" rtl="0" algn="ctr">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03" name="Shape 103"/>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04" name="Shape 104"/>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05" name="Shape 105"/>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106" name="Shape 106"/>
        <p:cNvGrpSpPr/>
        <p:nvPr/>
      </p:nvGrpSpPr>
      <p:grpSpPr>
        <a:xfrm>
          <a:off x="0" y="0"/>
          <a:ext cx="0" cy="0"/>
          <a:chOff x="0" y="0"/>
          <a:chExt cx="0" cy="0"/>
        </a:xfrm>
      </p:grpSpPr>
      <p:pic>
        <p:nvPicPr>
          <p:cNvPr descr="Overlay-PictureCaption.png" id="107" name="Shape 107"/>
          <p:cNvPicPr preferRelativeResize="0"/>
          <p:nvPr/>
        </p:nvPicPr>
        <p:blipFill rotWithShape="1">
          <a:blip r:embed="rId2">
            <a:alphaModFix/>
          </a:blip>
          <a:srcRect b="0" l="0" r="0" t="0"/>
          <a:stretch/>
        </p:blipFill>
        <p:spPr>
          <a:xfrm>
            <a:off x="449262" y="187325"/>
            <a:ext cx="8535987" cy="6483349"/>
          </a:xfrm>
          <a:prstGeom prst="rect">
            <a:avLst/>
          </a:prstGeom>
          <a:noFill/>
          <a:ln>
            <a:noFill/>
          </a:ln>
        </p:spPr>
      </p:pic>
      <p:sp>
        <p:nvSpPr>
          <p:cNvPr id="108" name="Shape 108"/>
          <p:cNvSpPr txBox="1"/>
          <p:nvPr>
            <p:ph type="title"/>
          </p:nvPr>
        </p:nvSpPr>
        <p:spPr>
          <a:xfrm>
            <a:off x="3886200" y="533400"/>
            <a:ext cx="4476749" cy="1252537"/>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09" name="Shape 109"/>
          <p:cNvSpPr txBox="1"/>
          <p:nvPr>
            <p:ph idx="1" type="body"/>
          </p:nvPr>
        </p:nvSpPr>
        <p:spPr>
          <a:xfrm>
            <a:off x="3886123" y="1828800"/>
            <a:ext cx="4474539" cy="3809999"/>
          </a:xfrm>
          <a:prstGeom prst="rect">
            <a:avLst/>
          </a:prstGeom>
          <a:noFill/>
          <a:ln>
            <a:noFill/>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0" name="Shape 110"/>
          <p:cNvSpPr/>
          <p:nvPr>
            <p:ph idx="2" type="pic"/>
          </p:nvPr>
        </p:nvSpPr>
        <p:spPr>
          <a:xfrm flipH="1">
            <a:off x="188252" y="179292"/>
            <a:ext cx="3281086" cy="6483095"/>
          </a:xfrm>
          <a:prstGeom prst="round1Rect">
            <a:avLst>
              <a:gd fmla="val 17325" name="adj"/>
            </a:avLst>
          </a:prstGeom>
          <a:blipFill rotWithShape="0">
            <a:blip r:embed="rId3">
              <a:alphaModFix/>
            </a:blip>
            <a:stretch>
              <a:fillRect b="0" l="0" r="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1" name="Shape 111"/>
          <p:cNvSpPr txBox="1"/>
          <p:nvPr>
            <p:ph idx="10" type="dt"/>
          </p:nvPr>
        </p:nvSpPr>
        <p:spPr>
          <a:xfrm>
            <a:off x="38862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5867400" y="6288087"/>
            <a:ext cx="2676525"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13" name="Shape 113"/>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Picture with Caption, Alt.">
    <p:spTree>
      <p:nvGrpSpPr>
        <p:cNvPr id="114" name="Shape 114"/>
        <p:cNvGrpSpPr/>
        <p:nvPr/>
      </p:nvGrpSpPr>
      <p:grpSpPr>
        <a:xfrm>
          <a:off x="0" y="0"/>
          <a:ext cx="0" cy="0"/>
          <a:chOff x="0" y="0"/>
          <a:chExt cx="0" cy="0"/>
        </a:xfrm>
      </p:grpSpPr>
      <p:pic>
        <p:nvPicPr>
          <p:cNvPr descr="Overlay-PictureCaption-Extras.png" id="115" name="Shape 115"/>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16" name="Shape 116"/>
          <p:cNvSpPr txBox="1"/>
          <p:nvPr>
            <p:ph type="title"/>
          </p:nvPr>
        </p:nvSpPr>
        <p:spPr>
          <a:xfrm>
            <a:off x="4710953" y="533400"/>
            <a:ext cx="3657600" cy="1252537"/>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17" name="Shape 117"/>
          <p:cNvSpPr/>
          <p:nvPr>
            <p:ph idx="2" type="pic"/>
          </p:nvPr>
        </p:nvSpPr>
        <p:spPr>
          <a:xfrm flipH="1">
            <a:off x="596153" y="1600199"/>
            <a:ext cx="3657600" cy="3657601"/>
          </a:xfrm>
          <a:prstGeom prst="ellipse">
            <a:avLst/>
          </a:prstGeom>
          <a:blipFill rotWithShape="0">
            <a:blip r:embed="rId3">
              <a:alphaModFix/>
            </a:blip>
            <a:stretch>
              <a:fillRect b="0" l="0" r="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8" name="Shape 118"/>
          <p:cNvSpPr txBox="1"/>
          <p:nvPr>
            <p:ph idx="1" type="body"/>
          </p:nvPr>
        </p:nvSpPr>
        <p:spPr>
          <a:xfrm>
            <a:off x="4710412" y="1828800"/>
            <a:ext cx="3657600" cy="3809999"/>
          </a:xfrm>
          <a:prstGeom prst="rect">
            <a:avLst/>
          </a:prstGeom>
          <a:noFill/>
          <a:ln>
            <a:noFill/>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9" name="Shape 119"/>
          <p:cNvSpPr txBox="1"/>
          <p:nvPr>
            <p:ph idx="10" type="dt"/>
          </p:nvPr>
        </p:nvSpPr>
        <p:spPr>
          <a:xfrm>
            <a:off x="381000" y="6288087"/>
            <a:ext cx="1865312"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0" name="Shape 120"/>
          <p:cNvSpPr txBox="1"/>
          <p:nvPr>
            <p:ph idx="11" type="ftr"/>
          </p:nvPr>
        </p:nvSpPr>
        <p:spPr>
          <a:xfrm>
            <a:off x="3325812" y="6288087"/>
            <a:ext cx="5218112"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1" name="Shape 121"/>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Picture above Caption">
    <p:spTree>
      <p:nvGrpSpPr>
        <p:cNvPr id="122" name="Shape 122"/>
        <p:cNvGrpSpPr/>
        <p:nvPr/>
      </p:nvGrpSpPr>
      <p:grpSpPr>
        <a:xfrm>
          <a:off x="0" y="0"/>
          <a:ext cx="0" cy="0"/>
          <a:chOff x="0" y="0"/>
          <a:chExt cx="0" cy="0"/>
        </a:xfrm>
      </p:grpSpPr>
      <p:pic>
        <p:nvPicPr>
          <p:cNvPr descr="Overlay-PictureCaption-Extras.png" id="123" name="Shape 123"/>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24" name="Shape 124"/>
          <p:cNvSpPr txBox="1"/>
          <p:nvPr>
            <p:ph type="title"/>
          </p:nvPr>
        </p:nvSpPr>
        <p:spPr>
          <a:xfrm>
            <a:off x="808037" y="3778623"/>
            <a:ext cx="7560514" cy="1102658"/>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25" name="Shape 125"/>
          <p:cNvSpPr/>
          <p:nvPr>
            <p:ph idx="2" type="pic"/>
          </p:nvPr>
        </p:nvSpPr>
        <p:spPr>
          <a:xfrm flipH="1">
            <a:off x="871583" y="762000"/>
            <a:ext cx="7427726" cy="2989730"/>
          </a:xfrm>
          <a:prstGeom prst="roundRect">
            <a:avLst>
              <a:gd fmla="val 7476" name="adj"/>
            </a:avLst>
          </a:prstGeom>
          <a:blipFill rotWithShape="0">
            <a:blip r:embed="rId3">
              <a:alphaModFix/>
            </a:blip>
            <a:stretch>
              <a:fillRect b="0" l="0" r="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26" name="Shape 126"/>
          <p:cNvSpPr txBox="1"/>
          <p:nvPr>
            <p:ph idx="1" type="body"/>
          </p:nvPr>
        </p:nvSpPr>
        <p:spPr>
          <a:xfrm>
            <a:off x="808033" y="4827492"/>
            <a:ext cx="7559977" cy="1220881"/>
          </a:xfrm>
          <a:prstGeom prst="rect">
            <a:avLst/>
          </a:prstGeom>
          <a:noFill/>
          <a:ln>
            <a:noFill/>
          </a:ln>
        </p:spPr>
        <p:txBody>
          <a:bodyPr anchorCtr="0" anchor="t" bIns="91425" lIns="91425" rIns="91425" tIns="91425"/>
          <a:lstStyle>
            <a:lvl1pPr indent="0" lvl="0" marL="0" marR="0" rtl="0" algn="l">
              <a:spcBef>
                <a:spcPts val="6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27" name="Shape 127"/>
          <p:cNvSpPr txBox="1"/>
          <p:nvPr>
            <p:ph idx="10" type="dt"/>
          </p:nvPr>
        </p:nvSpPr>
        <p:spPr>
          <a:xfrm>
            <a:off x="381000" y="6288087"/>
            <a:ext cx="1865312"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8" name="Shape 128"/>
          <p:cNvSpPr txBox="1"/>
          <p:nvPr>
            <p:ph idx="11" type="ftr"/>
          </p:nvPr>
        </p:nvSpPr>
        <p:spPr>
          <a:xfrm>
            <a:off x="3325812" y="6288087"/>
            <a:ext cx="5218112"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9" name="Shape 129"/>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130" name="Shape 130"/>
        <p:cNvGrpSpPr/>
        <p:nvPr/>
      </p:nvGrpSpPr>
      <p:grpSpPr>
        <a:xfrm>
          <a:off x="0" y="0"/>
          <a:ext cx="0" cy="0"/>
          <a:chOff x="0" y="0"/>
          <a:chExt cx="0" cy="0"/>
        </a:xfrm>
      </p:grpSpPr>
      <p:pic>
        <p:nvPicPr>
          <p:cNvPr descr="Overlay-ContentSlides.png" id="131" name="Shape 131"/>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132" name="Shape 132"/>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33" name="Shape 133"/>
          <p:cNvSpPr txBox="1"/>
          <p:nvPr>
            <p:ph idx="1" type="body"/>
          </p:nvPr>
        </p:nvSpPr>
        <p:spPr>
          <a:xfrm rot="5400000">
            <a:off x="2466975" y="141288"/>
            <a:ext cx="4208462" cy="7583486"/>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4" name="Shape 134"/>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35" name="Shape 135"/>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36" name="Shape 136"/>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137" name="Shape 137"/>
        <p:cNvGrpSpPr/>
        <p:nvPr/>
      </p:nvGrpSpPr>
      <p:grpSpPr>
        <a:xfrm>
          <a:off x="0" y="0"/>
          <a:ext cx="0" cy="0"/>
          <a:chOff x="0" y="0"/>
          <a:chExt cx="0" cy="0"/>
        </a:xfrm>
      </p:grpSpPr>
      <p:pic>
        <p:nvPicPr>
          <p:cNvPr descr="Overlay-ContentSlides.png" id="138" name="Shape 138"/>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139" name="Shape 139"/>
          <p:cNvSpPr txBox="1"/>
          <p:nvPr>
            <p:ph type="title"/>
          </p:nvPr>
        </p:nvSpPr>
        <p:spPr>
          <a:xfrm rot="5400000">
            <a:off x="5373266" y="2734842"/>
            <a:ext cx="5268912" cy="1358152"/>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40" name="Shape 140"/>
          <p:cNvSpPr txBox="1"/>
          <p:nvPr>
            <p:ph idx="1" type="body"/>
          </p:nvPr>
        </p:nvSpPr>
        <p:spPr>
          <a:xfrm rot="5400000">
            <a:off x="1230313" y="328613"/>
            <a:ext cx="5268911" cy="6170612"/>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41" name="Shape 141"/>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2" name="Shape 142"/>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3" name="Shape 143"/>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24" name="Shape 24"/>
        <p:cNvGrpSpPr/>
        <p:nvPr/>
      </p:nvGrpSpPr>
      <p:grpSpPr>
        <a:xfrm>
          <a:off x="0" y="0"/>
          <a:ext cx="0" cy="0"/>
          <a:chOff x="0" y="0"/>
          <a:chExt cx="0" cy="0"/>
        </a:xfrm>
      </p:grpSpPr>
      <p:pic>
        <p:nvPicPr>
          <p:cNvPr descr="Overlay-ContentSlides.png" id="25" name="Shape 25"/>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26" name="Shape 26"/>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27" name="Shape 27"/>
          <p:cNvSpPr txBox="1"/>
          <p:nvPr>
            <p:ph idx="1" type="body"/>
          </p:nvPr>
        </p:nvSpPr>
        <p:spPr>
          <a:xfrm>
            <a:off x="779462" y="1828800"/>
            <a:ext cx="7583486" cy="4208462"/>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28" name="Shape 28"/>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31" name="Shape 31"/>
        <p:cNvGrpSpPr/>
        <p:nvPr/>
      </p:nvGrpSpPr>
      <p:grpSpPr>
        <a:xfrm>
          <a:off x="0" y="0"/>
          <a:ext cx="0" cy="0"/>
          <a:chOff x="0" y="0"/>
          <a:chExt cx="0" cy="0"/>
        </a:xfrm>
      </p:grpSpPr>
      <p:pic>
        <p:nvPicPr>
          <p:cNvPr descr="Overlay-SectionHeader.png" id="32" name="Shape 32"/>
          <p:cNvPicPr preferRelativeResize="0"/>
          <p:nvPr/>
        </p:nvPicPr>
        <p:blipFill rotWithShape="1">
          <a:blip r:embed="rId2">
            <a:alphaModFix/>
          </a:blip>
          <a:srcRect b="0" l="0" r="0" t="0"/>
          <a:stretch/>
        </p:blipFill>
        <p:spPr>
          <a:xfrm>
            <a:off x="381000" y="0"/>
            <a:ext cx="8826499" cy="6483349"/>
          </a:xfrm>
          <a:prstGeom prst="rect">
            <a:avLst/>
          </a:prstGeom>
          <a:noFill/>
          <a:ln>
            <a:noFill/>
          </a:ln>
        </p:spPr>
      </p:pic>
      <p:sp>
        <p:nvSpPr>
          <p:cNvPr id="33" name="Shape 33"/>
          <p:cNvSpPr txBox="1"/>
          <p:nvPr>
            <p:ph type="title"/>
          </p:nvPr>
        </p:nvSpPr>
        <p:spPr>
          <a:xfrm>
            <a:off x="779462" y="2591359"/>
            <a:ext cx="7583486" cy="13620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1"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34" name="Shape 34"/>
          <p:cNvSpPr txBox="1"/>
          <p:nvPr>
            <p:ph idx="1" type="body"/>
          </p:nvPr>
        </p:nvSpPr>
        <p:spPr>
          <a:xfrm>
            <a:off x="779462" y="3950353"/>
            <a:ext cx="7583486" cy="1500187"/>
          </a:xfrm>
          <a:prstGeom prst="rect">
            <a:avLst/>
          </a:prstGeom>
          <a:noFill/>
          <a:ln>
            <a:noFill/>
          </a:ln>
        </p:spPr>
        <p:txBody>
          <a:bodyPr anchorCtr="0" anchor="t" bIns="91425" lIns="91425" rIns="91425" tIns="91425"/>
          <a:lstStyle>
            <a:lvl1pPr indent="0" lvl="0" marL="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600"/>
              </a:spcBef>
              <a:spcAft>
                <a:spcPts val="0"/>
              </a:spcAft>
              <a:buClr>
                <a:srgbClr val="888888"/>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600"/>
              </a:spcBef>
              <a:spcAft>
                <a:spcPts val="0"/>
              </a:spcAft>
              <a:buClr>
                <a:srgbClr val="888888"/>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600"/>
              </a:spcBef>
              <a:spcAft>
                <a:spcPts val="0"/>
              </a:spcAft>
              <a:buClr>
                <a:srgbClr val="888888"/>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9pPr>
          </a:lstStyle>
          <a:p/>
        </p:txBody>
      </p:sp>
      <p:sp>
        <p:nvSpPr>
          <p:cNvPr id="35" name="Shape 35"/>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38" name="Shape 38"/>
        <p:cNvGrpSpPr/>
        <p:nvPr/>
      </p:nvGrpSpPr>
      <p:grpSpPr>
        <a:xfrm>
          <a:off x="0" y="0"/>
          <a:ext cx="0" cy="0"/>
          <a:chOff x="0" y="0"/>
          <a:chExt cx="0" cy="0"/>
        </a:xfrm>
      </p:grpSpPr>
      <p:pic>
        <p:nvPicPr>
          <p:cNvPr descr="Overlay-ContentSlides.png" id="39" name="Shape 39"/>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40" name="Shape 40"/>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41" name="Shape 41"/>
          <p:cNvSpPr txBox="1"/>
          <p:nvPr>
            <p:ph idx="1" type="body"/>
          </p:nvPr>
        </p:nvSpPr>
        <p:spPr>
          <a:xfrm>
            <a:off x="779462" y="1828800"/>
            <a:ext cx="3657600" cy="4219575"/>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2" name="Shape 42"/>
          <p:cNvSpPr txBox="1"/>
          <p:nvPr>
            <p:ph idx="2" type="body"/>
          </p:nvPr>
        </p:nvSpPr>
        <p:spPr>
          <a:xfrm>
            <a:off x="4688541" y="1828800"/>
            <a:ext cx="3657600" cy="4219575"/>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3" name="Shape 43"/>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4" name="Shape 44"/>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5" name="Shape 45"/>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46" name="Shape 46"/>
        <p:cNvGrpSpPr/>
        <p:nvPr/>
      </p:nvGrpSpPr>
      <p:grpSpPr>
        <a:xfrm>
          <a:off x="0" y="0"/>
          <a:ext cx="0" cy="0"/>
          <a:chOff x="0" y="0"/>
          <a:chExt cx="0" cy="0"/>
        </a:xfrm>
      </p:grpSpPr>
      <p:pic>
        <p:nvPicPr>
          <p:cNvPr descr="Overlay-ContentSlides.png" id="47" name="Shape 47"/>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cxnSp>
        <p:nvCxnSpPr>
          <p:cNvPr id="48" name="Shape 48"/>
          <p:cNvCxnSpPr/>
          <p:nvPr/>
        </p:nvCxnSpPr>
        <p:spPr>
          <a:xfrm>
            <a:off x="874712" y="2286000"/>
            <a:ext cx="3562350" cy="1587"/>
          </a:xfrm>
          <a:prstGeom prst="straightConnector1">
            <a:avLst/>
          </a:prstGeom>
          <a:noFill/>
          <a:ln cap="flat" cmpd="sng" w="19050">
            <a:solidFill>
              <a:schemeClr val="lt1"/>
            </a:solidFill>
            <a:prstDash val="solid"/>
            <a:round/>
            <a:headEnd len="med" w="med" type="none"/>
            <a:tailEnd len="med" w="med" type="none"/>
          </a:ln>
        </p:spPr>
      </p:cxnSp>
      <p:cxnSp>
        <p:nvCxnSpPr>
          <p:cNvPr id="49" name="Shape 49"/>
          <p:cNvCxnSpPr/>
          <p:nvPr/>
        </p:nvCxnSpPr>
        <p:spPr>
          <a:xfrm>
            <a:off x="4816475" y="2286000"/>
            <a:ext cx="3565525" cy="1587"/>
          </a:xfrm>
          <a:prstGeom prst="straightConnector1">
            <a:avLst/>
          </a:prstGeom>
          <a:noFill/>
          <a:ln cap="flat" cmpd="sng" w="19050">
            <a:solidFill>
              <a:schemeClr val="lt1"/>
            </a:solidFill>
            <a:prstDash val="solid"/>
            <a:round/>
            <a:headEnd len="med" w="med" type="none"/>
            <a:tailEnd len="med" w="med" type="none"/>
          </a:ln>
        </p:spPr>
      </p:cxnSp>
      <p:cxnSp>
        <p:nvCxnSpPr>
          <p:cNvPr id="50" name="Shape 50"/>
          <p:cNvCxnSpPr/>
          <p:nvPr/>
        </p:nvCxnSpPr>
        <p:spPr>
          <a:xfrm>
            <a:off x="874712" y="2286000"/>
            <a:ext cx="3562350" cy="1587"/>
          </a:xfrm>
          <a:prstGeom prst="straightConnector1">
            <a:avLst/>
          </a:prstGeom>
          <a:noFill/>
          <a:ln cap="flat" cmpd="sng" w="19050">
            <a:solidFill>
              <a:schemeClr val="lt1"/>
            </a:solidFill>
            <a:prstDash val="solid"/>
            <a:round/>
            <a:headEnd len="med" w="med" type="none"/>
            <a:tailEnd len="med" w="med" type="none"/>
          </a:ln>
        </p:spPr>
      </p:cxnSp>
      <p:cxnSp>
        <p:nvCxnSpPr>
          <p:cNvPr id="51" name="Shape 51"/>
          <p:cNvCxnSpPr/>
          <p:nvPr/>
        </p:nvCxnSpPr>
        <p:spPr>
          <a:xfrm>
            <a:off x="4816475" y="2286000"/>
            <a:ext cx="3565525" cy="1587"/>
          </a:xfrm>
          <a:prstGeom prst="straightConnector1">
            <a:avLst/>
          </a:prstGeom>
          <a:noFill/>
          <a:ln cap="flat" cmpd="sng" w="19050">
            <a:solidFill>
              <a:schemeClr val="lt1"/>
            </a:solidFill>
            <a:prstDash val="solid"/>
            <a:round/>
            <a:headEnd len="med" w="med" type="none"/>
            <a:tailEnd len="med" w="med" type="none"/>
          </a:ln>
        </p:spPr>
      </p:cxnSp>
      <p:sp>
        <p:nvSpPr>
          <p:cNvPr id="52" name="Shape 52"/>
          <p:cNvSpPr txBox="1"/>
          <p:nvPr>
            <p:ph type="title"/>
          </p:nvPr>
        </p:nvSpPr>
        <p:spPr>
          <a:xfrm>
            <a:off x="779462" y="381000"/>
            <a:ext cx="7583486" cy="1044387"/>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53" name="Shape 53"/>
          <p:cNvSpPr txBox="1"/>
          <p:nvPr>
            <p:ph idx="1" type="body"/>
          </p:nvPr>
        </p:nvSpPr>
        <p:spPr>
          <a:xfrm>
            <a:off x="779462" y="1438834"/>
            <a:ext cx="3657600" cy="789828"/>
          </a:xfrm>
          <a:prstGeom prst="rect">
            <a:avLst/>
          </a:prstGeom>
          <a:noFill/>
          <a:ln>
            <a:noFill/>
          </a:ln>
        </p:spPr>
        <p:txBody>
          <a:bodyPr anchorCtr="0" anchor="b" bIns="91425" lIns="91425" rIns="91425" tIns="91425"/>
          <a:lstStyle>
            <a:lvl1pPr indent="0" lvl="0" marL="0" marR="0" rtl="0" algn="ctr">
              <a:lnSpc>
                <a:spcPct val="107142"/>
              </a:lnSpc>
              <a:spcBef>
                <a:spcPts val="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1" i="0" sz="20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1" i="0" sz="18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5pPr>
            <a:lvl6pPr indent="0" lvl="5" marL="22860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6pPr>
            <a:lvl7pPr indent="0" lvl="6" marL="27432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7pPr>
            <a:lvl8pPr indent="0" lvl="7" marL="32004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8pPr>
            <a:lvl9pPr indent="0" lvl="8" marL="36576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4" name="Shape 54"/>
          <p:cNvSpPr txBox="1"/>
          <p:nvPr>
            <p:ph idx="2" type="body"/>
          </p:nvPr>
        </p:nvSpPr>
        <p:spPr>
          <a:xfrm>
            <a:off x="779462" y="2362199"/>
            <a:ext cx="3657600" cy="3686174"/>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5" name="Shape 55"/>
          <p:cNvSpPr txBox="1"/>
          <p:nvPr>
            <p:ph idx="3" type="body"/>
          </p:nvPr>
        </p:nvSpPr>
        <p:spPr>
          <a:xfrm>
            <a:off x="4705350" y="1438834"/>
            <a:ext cx="3657600" cy="789828"/>
          </a:xfrm>
          <a:prstGeom prst="rect">
            <a:avLst/>
          </a:prstGeom>
          <a:noFill/>
          <a:ln>
            <a:noFill/>
          </a:ln>
        </p:spPr>
        <p:txBody>
          <a:bodyPr anchorCtr="0" anchor="b" bIns="91425" lIns="91425" rIns="91425" tIns="91425"/>
          <a:lstStyle>
            <a:lvl1pPr indent="0" lvl="0" marL="0" marR="0" rtl="0" algn="ctr">
              <a:lnSpc>
                <a:spcPct val="107142"/>
              </a:lnSpc>
              <a:spcBef>
                <a:spcPts val="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1" i="0" sz="20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1" i="0" sz="18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5pPr>
            <a:lvl6pPr indent="0" lvl="5" marL="22860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6pPr>
            <a:lvl7pPr indent="0" lvl="6" marL="27432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7pPr>
            <a:lvl8pPr indent="0" lvl="7" marL="32004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8pPr>
            <a:lvl9pPr indent="0" lvl="8" marL="36576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4" type="body"/>
          </p:nvPr>
        </p:nvSpPr>
        <p:spPr>
          <a:xfrm>
            <a:off x="4705350" y="2362199"/>
            <a:ext cx="3657600" cy="3686174"/>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7" name="Shape 57"/>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8" name="Shape 58"/>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9" name="Shape 59"/>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2 Content, Top and Bottom">
    <p:spTree>
      <p:nvGrpSpPr>
        <p:cNvPr id="60" name="Shape 60"/>
        <p:cNvGrpSpPr/>
        <p:nvPr/>
      </p:nvGrpSpPr>
      <p:grpSpPr>
        <a:xfrm>
          <a:off x="0" y="0"/>
          <a:ext cx="0" cy="0"/>
          <a:chOff x="0" y="0"/>
          <a:chExt cx="0" cy="0"/>
        </a:xfrm>
      </p:grpSpPr>
      <p:pic>
        <p:nvPicPr>
          <p:cNvPr descr="Overlay-ContentSlides.png" id="61" name="Shape 61"/>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62" name="Shape 62"/>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63" name="Shape 63"/>
          <p:cNvSpPr txBox="1"/>
          <p:nvPr>
            <p:ph idx="1" type="body"/>
          </p:nvPr>
        </p:nvSpPr>
        <p:spPr>
          <a:xfrm>
            <a:off x="779462" y="1828800"/>
            <a:ext cx="7585076"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4" name="Shape 64"/>
          <p:cNvSpPr txBox="1"/>
          <p:nvPr>
            <p:ph idx="2" type="body"/>
          </p:nvPr>
        </p:nvSpPr>
        <p:spPr>
          <a:xfrm>
            <a:off x="779462" y="3991816"/>
            <a:ext cx="7585076"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5" name="Shape 65"/>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66" name="Shape 66"/>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67" name="Shape 67"/>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 Content">
    <p:spTree>
      <p:nvGrpSpPr>
        <p:cNvPr id="68" name="Shape 68"/>
        <p:cNvGrpSpPr/>
        <p:nvPr/>
      </p:nvGrpSpPr>
      <p:grpSpPr>
        <a:xfrm>
          <a:off x="0" y="0"/>
          <a:ext cx="0" cy="0"/>
          <a:chOff x="0" y="0"/>
          <a:chExt cx="0" cy="0"/>
        </a:xfrm>
      </p:grpSpPr>
      <p:pic>
        <p:nvPicPr>
          <p:cNvPr descr="Overlay-ContentSlides.png" id="69" name="Shape 69"/>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70" name="Shape 70"/>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71" name="Shape 71"/>
          <p:cNvSpPr txBox="1"/>
          <p:nvPr>
            <p:ph idx="1" type="body"/>
          </p:nvPr>
        </p:nvSpPr>
        <p:spPr>
          <a:xfrm>
            <a:off x="4710953"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2" name="Shape 72"/>
          <p:cNvSpPr txBox="1"/>
          <p:nvPr>
            <p:ph idx="2" type="body"/>
          </p:nvPr>
        </p:nvSpPr>
        <p:spPr>
          <a:xfrm>
            <a:off x="4710953"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3" name="Shape 73"/>
          <p:cNvSpPr txBox="1"/>
          <p:nvPr>
            <p:ph idx="3" type="body"/>
          </p:nvPr>
        </p:nvSpPr>
        <p:spPr>
          <a:xfrm>
            <a:off x="779462" y="1828800"/>
            <a:ext cx="3657600" cy="4219575"/>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4" name="Shape 74"/>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76" name="Shape 76"/>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4 Content">
    <p:spTree>
      <p:nvGrpSpPr>
        <p:cNvPr id="77" name="Shape 77"/>
        <p:cNvGrpSpPr/>
        <p:nvPr/>
      </p:nvGrpSpPr>
      <p:grpSpPr>
        <a:xfrm>
          <a:off x="0" y="0"/>
          <a:ext cx="0" cy="0"/>
          <a:chOff x="0" y="0"/>
          <a:chExt cx="0" cy="0"/>
        </a:xfrm>
      </p:grpSpPr>
      <p:pic>
        <p:nvPicPr>
          <p:cNvPr descr="Overlay-ContentSlides.png" id="78" name="Shape 78"/>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79" name="Shape 79"/>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80" name="Shape 80"/>
          <p:cNvSpPr txBox="1"/>
          <p:nvPr>
            <p:ph idx="1" type="body"/>
          </p:nvPr>
        </p:nvSpPr>
        <p:spPr>
          <a:xfrm>
            <a:off x="779462"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1" name="Shape 81"/>
          <p:cNvSpPr txBox="1"/>
          <p:nvPr>
            <p:ph idx="2" type="body"/>
          </p:nvPr>
        </p:nvSpPr>
        <p:spPr>
          <a:xfrm>
            <a:off x="779462"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2" name="Shape 82"/>
          <p:cNvSpPr txBox="1"/>
          <p:nvPr>
            <p:ph idx="3" type="body"/>
          </p:nvPr>
        </p:nvSpPr>
        <p:spPr>
          <a:xfrm>
            <a:off x="4710953"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3" name="Shape 83"/>
          <p:cNvSpPr txBox="1"/>
          <p:nvPr>
            <p:ph idx="4" type="body"/>
          </p:nvPr>
        </p:nvSpPr>
        <p:spPr>
          <a:xfrm>
            <a:off x="4710953"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4" name="Shape 84"/>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5" name="Shape 85"/>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6" name="Shape 86"/>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87" name="Shape 87"/>
        <p:cNvGrpSpPr/>
        <p:nvPr/>
      </p:nvGrpSpPr>
      <p:grpSpPr>
        <a:xfrm>
          <a:off x="0" y="0"/>
          <a:ext cx="0" cy="0"/>
          <a:chOff x="0" y="0"/>
          <a:chExt cx="0" cy="0"/>
        </a:xfrm>
      </p:grpSpPr>
      <p:pic>
        <p:nvPicPr>
          <p:cNvPr descr="Overlay-ContentSlides.png" id="88" name="Shape 88"/>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89" name="Shape 89"/>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90" name="Shape 90"/>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1" name="Shape 91"/>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2" name="Shape 92"/>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0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9" name="Shape 9"/>
        <p:cNvGrpSpPr/>
        <p:nvPr/>
      </p:nvGrpSpPr>
      <p:grpSpPr>
        <a:xfrm>
          <a:off x="0" y="0"/>
          <a:ext cx="0" cy="0"/>
          <a:chOff x="0" y="0"/>
          <a:chExt cx="0" cy="0"/>
        </a:xfrm>
      </p:grpSpPr>
      <p:sp>
        <p:nvSpPr>
          <p:cNvPr id="10" name="Shape 10"/>
          <p:cNvSpPr/>
          <p:nvPr/>
        </p:nvSpPr>
        <p:spPr>
          <a:xfrm>
            <a:off x="190500" y="190500"/>
            <a:ext cx="8764587" cy="6478588"/>
          </a:xfrm>
          <a:prstGeom prst="round2DiagRect">
            <a:avLst>
              <a:gd fmla="val 9416" name="adj1"/>
              <a:gd fmla="val 0" name="adj2"/>
            </a:avLst>
          </a:prstGeom>
          <a:gradFill>
            <a:gsLst>
              <a:gs pos="0">
                <a:srgbClr val="B27A00"/>
              </a:gs>
              <a:gs pos="13000">
                <a:srgbClr val="B27A00"/>
              </a:gs>
              <a:gs pos="100000">
                <a:schemeClr val="lt1"/>
              </a:gs>
            </a:gsLst>
            <a:lin ang="5400000" scaled="0"/>
          </a:gradFill>
          <a:ln>
            <a:noFill/>
          </a:ln>
        </p:spPr>
        <p:txBody>
          <a:bodyPr anchorCtr="0" anchor="ctr" bIns="45700" lIns="91425" rIns="91425"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Shape 11"/>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2" name="Shape 12"/>
          <p:cNvSpPr txBox="1"/>
          <p:nvPr>
            <p:ph idx="1" type="body"/>
          </p:nvPr>
        </p:nvSpPr>
        <p:spPr>
          <a:xfrm>
            <a:off x="779462" y="1828800"/>
            <a:ext cx="7583486" cy="4208462"/>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 name="Shape 13"/>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5" name="Shape 15"/>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pic>
        <p:nvPicPr>
          <p:cNvPr descr="FIULogo_H_CMYK_fx.png" id="16" name="Shape 16"/>
          <p:cNvPicPr preferRelativeResize="0"/>
          <p:nvPr/>
        </p:nvPicPr>
        <p:blipFill rotWithShape="1">
          <a:blip r:embed="rId1">
            <a:alphaModFix/>
          </a:blip>
          <a:srcRect b="0" l="0" r="0" t="0"/>
          <a:stretch/>
        </p:blipFill>
        <p:spPr>
          <a:xfrm>
            <a:off x="6103937" y="5959475"/>
            <a:ext cx="2430462" cy="693737"/>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5.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19.png"/><Relationship Id="rId5"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1.png"/><Relationship Id="rId4" Type="http://schemas.openxmlformats.org/officeDocument/2006/relationships/image" Target="../media/image26.png"/><Relationship Id="rId5" Type="http://schemas.openxmlformats.org/officeDocument/2006/relationships/image" Target="../media/image22.png"/><Relationship Id="rId6" Type="http://schemas.openxmlformats.org/officeDocument/2006/relationships/image" Target="../media/image3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05.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2.png"/><Relationship Id="rId4" Type="http://schemas.openxmlformats.org/officeDocument/2006/relationships/image" Target="../media/image24.png"/><Relationship Id="rId5" Type="http://schemas.openxmlformats.org/officeDocument/2006/relationships/image" Target="../media/image28.png"/><Relationship Id="rId6" Type="http://schemas.openxmlformats.org/officeDocument/2006/relationships/image" Target="../media/image34.png"/><Relationship Id="rId7" Type="http://schemas.openxmlformats.org/officeDocument/2006/relationships/image" Target="../media/image29.png"/><Relationship Id="rId8"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3.gif"/><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09.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3.png"/><Relationship Id="rId4" Type="http://schemas.openxmlformats.org/officeDocument/2006/relationships/image" Target="../media/image18.png"/><Relationship Id="rId5" Type="http://schemas.openxmlformats.org/officeDocument/2006/relationships/image" Target="../media/image3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8" name="Shape 148"/>
        <p:cNvGrpSpPr/>
        <p:nvPr/>
      </p:nvGrpSpPr>
      <p:grpSpPr>
        <a:xfrm>
          <a:off x="0" y="0"/>
          <a:ext cx="0" cy="0"/>
          <a:chOff x="0" y="0"/>
          <a:chExt cx="0" cy="0"/>
        </a:xfrm>
      </p:grpSpPr>
      <p:sp>
        <p:nvSpPr>
          <p:cNvPr id="149" name="Shape 149"/>
          <p:cNvSpPr txBox="1"/>
          <p:nvPr>
            <p:ph type="ctrTitle"/>
          </p:nvPr>
        </p:nvSpPr>
        <p:spPr>
          <a:xfrm>
            <a:off x="135925" y="1510687"/>
            <a:ext cx="8686800" cy="39009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lang="en-US"/>
              <a:t>SkillCourt 5</a:t>
            </a:r>
            <a:br>
              <a:rPr b="0" i="0" lang="en-US" sz="4400" u="none" cap="none" strike="noStrike">
                <a:solidFill>
                  <a:srgbClr val="001D4D"/>
                </a:solidFill>
                <a:latin typeface="Trebuchet MS"/>
                <a:ea typeface="Trebuchet MS"/>
                <a:cs typeface="Trebuchet MS"/>
                <a:sym typeface="Trebuchet MS"/>
              </a:rPr>
            </a:br>
            <a:r>
              <a:rPr b="0" i="0" lang="en-US" sz="2900" u="none" cap="none" strike="noStrike">
                <a:solidFill>
                  <a:srgbClr val="001D4D"/>
                </a:solidFill>
                <a:latin typeface="Trebuchet MS"/>
                <a:ea typeface="Trebuchet MS"/>
                <a:cs typeface="Trebuchet MS"/>
                <a:sym typeface="Trebuchet MS"/>
              </a:rPr>
              <a:t>Name: </a:t>
            </a:r>
          </a:p>
          <a:p>
            <a:pPr indent="0" lvl="0" marL="0" marR="0" rtl="0" algn="ctr">
              <a:spcBef>
                <a:spcPts val="0"/>
              </a:spcBef>
              <a:spcAft>
                <a:spcPts val="0"/>
              </a:spcAft>
              <a:buSzPct val="25000"/>
              <a:buNone/>
            </a:pPr>
            <a:r>
              <a:rPr lang="en-US" sz="2900"/>
              <a:t>Gajenthiran Gunasegaram</a:t>
            </a:r>
          </a:p>
          <a:p>
            <a:pPr indent="0" lvl="0" marL="0" marR="0" rtl="0" algn="ctr">
              <a:spcBef>
                <a:spcPts val="0"/>
              </a:spcBef>
              <a:spcAft>
                <a:spcPts val="0"/>
              </a:spcAft>
              <a:buSzPct val="25000"/>
              <a:buNone/>
            </a:pPr>
            <a:r>
              <a:rPr b="0" i="0" lang="en-US" sz="2500" u="none" cap="none" strike="noStrike">
                <a:solidFill>
                  <a:srgbClr val="001D4D"/>
                </a:solidFill>
                <a:latin typeface="Trebuchet MS"/>
                <a:ea typeface="Trebuchet MS"/>
                <a:cs typeface="Trebuchet MS"/>
                <a:sym typeface="Trebuchet MS"/>
              </a:rPr>
              <a:t>Team Member(s): </a:t>
            </a:r>
            <a:r>
              <a:rPr lang="en-US" sz="2500"/>
              <a:t>Sean Borland</a:t>
            </a:r>
            <a:br>
              <a:rPr b="0" i="0" lang="en-US" sz="2500" u="none" cap="none" strike="noStrike">
                <a:solidFill>
                  <a:srgbClr val="001D4D"/>
                </a:solidFill>
                <a:latin typeface="Trebuchet MS"/>
                <a:ea typeface="Trebuchet MS"/>
                <a:cs typeface="Trebuchet MS"/>
                <a:sym typeface="Trebuchet MS"/>
              </a:rPr>
            </a:br>
            <a:r>
              <a:rPr b="0" i="0" lang="en-US" sz="2500" u="none" cap="none" strike="noStrike">
                <a:solidFill>
                  <a:srgbClr val="001D4D"/>
                </a:solidFill>
                <a:latin typeface="Trebuchet MS"/>
                <a:ea typeface="Trebuchet MS"/>
                <a:cs typeface="Trebuchet MS"/>
                <a:sym typeface="Trebuchet MS"/>
              </a:rPr>
              <a:t>Product Owner(s):</a:t>
            </a:r>
          </a:p>
          <a:p>
            <a:pPr indent="0" lvl="0" marL="0" marR="0" rtl="0" algn="ctr">
              <a:spcBef>
                <a:spcPts val="0"/>
              </a:spcBef>
              <a:spcAft>
                <a:spcPts val="0"/>
              </a:spcAft>
              <a:buSzPct val="25000"/>
              <a:buNone/>
            </a:pPr>
            <a:r>
              <a:rPr lang="en-US" sz="2500"/>
              <a:t>Gudmundur Orn Traustason</a:t>
            </a:r>
          </a:p>
          <a:p>
            <a:pPr indent="0" lvl="0" marL="0" marR="0" rtl="0" algn="ctr">
              <a:spcBef>
                <a:spcPts val="0"/>
              </a:spcBef>
              <a:spcAft>
                <a:spcPts val="0"/>
              </a:spcAft>
              <a:buSzPct val="25000"/>
              <a:buNone/>
            </a:pPr>
            <a:r>
              <a:rPr lang="en-US" sz="2500"/>
              <a:t>Instructor: Masoud Sadjadi</a:t>
            </a:r>
            <a:br>
              <a:rPr b="0" i="0" lang="en-US" sz="2800" u="none" cap="none" strike="noStrike">
                <a:solidFill>
                  <a:srgbClr val="001D4D"/>
                </a:solidFill>
                <a:latin typeface="Trebuchet MS"/>
                <a:ea typeface="Trebuchet MS"/>
                <a:cs typeface="Trebuchet MS"/>
                <a:sym typeface="Trebuchet MS"/>
              </a:rPr>
            </a:br>
            <a:br>
              <a:rPr b="0" i="0" lang="en-US" sz="44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School of Computing and Information Sciences</a:t>
            </a:r>
            <a:br>
              <a:rPr b="0" i="0" lang="en-US" sz="18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Florida International University</a:t>
            </a:r>
          </a:p>
        </p:txBody>
      </p:sp>
      <p:sp>
        <p:nvSpPr>
          <p:cNvPr id="150" name="Shape 150"/>
          <p:cNvSpPr txBox="1"/>
          <p:nvPr>
            <p:ph idx="1" type="subTitle"/>
          </p:nvPr>
        </p:nvSpPr>
        <p:spPr>
          <a:xfrm>
            <a:off x="228600" y="5643562"/>
            <a:ext cx="8686800" cy="1219199"/>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Clr>
                <a:schemeClr val="lt1"/>
              </a:buClr>
              <a:buSzPct val="25000"/>
              <a:buFont typeface="Noto Sans Symbols"/>
              <a:buNone/>
            </a:pPr>
            <a:r>
              <a:rPr lang="en-US">
                <a:solidFill>
                  <a:srgbClr val="666666"/>
                </a:solidFill>
              </a:rPr>
              <a:t>August 5, 2016</a:t>
            </a:r>
          </a:p>
        </p:txBody>
      </p:sp>
      <p:sp>
        <p:nvSpPr>
          <p:cNvPr id="151" name="Shape 151"/>
          <p:cNvSpPr txBox="1"/>
          <p:nvPr/>
        </p:nvSpPr>
        <p:spPr>
          <a:xfrm>
            <a:off x="135925" y="556025"/>
            <a:ext cx="8686800" cy="7227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b="0" i="0" lang="en-US" sz="3600" u="none" cap="none" strike="noStrike">
                <a:solidFill>
                  <a:srgbClr val="001D4D"/>
                </a:solidFill>
                <a:latin typeface="Trebuchet MS"/>
                <a:ea typeface="Trebuchet MS"/>
                <a:cs typeface="Trebuchet MS"/>
                <a:sym typeface="Trebuchet MS"/>
              </a:rPr>
              <a:t>Senior Project Final Presentation</a:t>
            </a:r>
          </a:p>
          <a:p>
            <a:pPr lvl="0" rtl="0" algn="ctr">
              <a:spcBef>
                <a:spcPts val="0"/>
              </a:spcBef>
              <a:buClr>
                <a:schemeClr val="dk1"/>
              </a:buClr>
              <a:buSzPct val="25000"/>
              <a:buFont typeface="Arial"/>
              <a:buNone/>
            </a:pPr>
            <a:r>
              <a:rPr lang="en-US" sz="2600">
                <a:solidFill>
                  <a:srgbClr val="001D4D"/>
                </a:solidFill>
                <a:latin typeface="Trebuchet MS"/>
                <a:ea typeface="Trebuchet MS"/>
                <a:cs typeface="Trebuchet MS"/>
                <a:sym typeface="Trebuchet MS"/>
              </a:rPr>
              <a:t>&lt;Summer 2016&gt;</a:t>
            </a:r>
          </a:p>
        </p:txBody>
      </p:sp>
      <p:pic>
        <p:nvPicPr>
          <p:cNvPr id="152" name="Shape 152"/>
          <p:cNvPicPr preferRelativeResize="0"/>
          <p:nvPr/>
        </p:nvPicPr>
        <p:blipFill>
          <a:blip r:embed="rId3">
            <a:alphaModFix/>
          </a:blip>
          <a:stretch>
            <a:fillRect/>
          </a:stretch>
        </p:blipFill>
        <p:spPr>
          <a:xfrm>
            <a:off x="472200" y="5973600"/>
            <a:ext cx="2218675" cy="559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8" name="Shape 218"/>
        <p:cNvGrpSpPr/>
        <p:nvPr/>
      </p:nvGrpSpPr>
      <p:grpSpPr>
        <a:xfrm>
          <a:off x="0" y="0"/>
          <a:ext cx="0" cy="0"/>
          <a:chOff x="0" y="0"/>
          <a:chExt cx="0" cy="0"/>
        </a:xfrm>
      </p:grpSpPr>
      <p:sp>
        <p:nvSpPr>
          <p:cNvPr id="219" name="Shape 219"/>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User Story #1: Sequence Diagram</a:t>
            </a:r>
          </a:p>
        </p:txBody>
      </p:sp>
      <p:pic>
        <p:nvPicPr>
          <p:cNvPr descr="US1SEQ.png" id="220" name="Shape 220"/>
          <p:cNvPicPr preferRelativeResize="0"/>
          <p:nvPr/>
        </p:nvPicPr>
        <p:blipFill>
          <a:blip r:embed="rId3">
            <a:alphaModFix/>
          </a:blip>
          <a:stretch>
            <a:fillRect/>
          </a:stretch>
        </p:blipFill>
        <p:spPr>
          <a:xfrm>
            <a:off x="853950" y="2072749"/>
            <a:ext cx="7098400" cy="3511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5" name="Shape 225"/>
        <p:cNvGrpSpPr/>
        <p:nvPr/>
      </p:nvGrpSpPr>
      <p:grpSpPr>
        <a:xfrm>
          <a:off x="0" y="0"/>
          <a:ext cx="0" cy="0"/>
          <a:chOff x="0" y="0"/>
          <a:chExt cx="0" cy="0"/>
        </a:xfrm>
      </p:grpSpPr>
      <p:sp>
        <p:nvSpPr>
          <p:cNvPr id="226" name="Shape 226"/>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User Stor</a:t>
            </a:r>
            <a:r>
              <a:rPr lang="en-US"/>
              <a:t>y #2: </a:t>
            </a:r>
            <a:r>
              <a:rPr lang="en-US" sz="2200"/>
              <a:t>Send discrete sequences to each pad</a:t>
            </a:r>
            <a:r>
              <a:rPr lang="en-US"/>
              <a:t> </a:t>
            </a:r>
          </a:p>
        </p:txBody>
      </p:sp>
      <p:sp>
        <p:nvSpPr>
          <p:cNvPr id="227" name="Shape 227"/>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lvl="0" rtl="0">
              <a:spcBef>
                <a:spcPts val="0"/>
              </a:spcBef>
            </a:pPr>
            <a:r>
              <a:rPr lang="en-US"/>
              <a:t>Next user story to build on first. Main goal was to get individual sequences to each pad, in previous user story, all pads saw same sequence.</a:t>
            </a:r>
          </a:p>
          <a:p>
            <a:pPr lvl="0" rtl="0">
              <a:spcBef>
                <a:spcPts val="0"/>
              </a:spcBef>
            </a:pPr>
            <a:r>
              <a:rPr lang="en-US"/>
              <a:t>Important tasks</a:t>
            </a:r>
          </a:p>
          <a:p>
            <a:pPr lvl="1" rtl="0">
              <a:spcBef>
                <a:spcPts val="0"/>
              </a:spcBef>
              <a:buSzPct val="90000"/>
            </a:pPr>
            <a:r>
              <a:rPr lang="en-US"/>
              <a:t>Finding a way to cycle communication to each pad</a:t>
            </a:r>
          </a:p>
          <a:p>
            <a:pPr lvl="1" rtl="0">
              <a:spcBef>
                <a:spcPts val="0"/>
              </a:spcBef>
            </a:pPr>
            <a:r>
              <a:rPr lang="en-US"/>
              <a:t>Sending different data to each pad</a:t>
            </a:r>
          </a:p>
          <a:p>
            <a:pPr lvl="1" rtl="0">
              <a:spcBef>
                <a:spcPts val="0"/>
              </a:spcBef>
            </a:pPr>
            <a:r>
              <a:rPr lang="en-US"/>
              <a:t>Prevent outlier situations</a:t>
            </a:r>
          </a:p>
          <a:p>
            <a:pPr indent="0" lvl="0" marL="0" marR="0" rtl="0" algn="l">
              <a:spcBef>
                <a:spcPts val="200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2" name="Shape 232"/>
        <p:cNvGrpSpPr/>
        <p:nvPr/>
      </p:nvGrpSpPr>
      <p:grpSpPr>
        <a:xfrm>
          <a:off x="0" y="0"/>
          <a:ext cx="0" cy="0"/>
          <a:chOff x="0" y="0"/>
          <a:chExt cx="0" cy="0"/>
        </a:xfrm>
      </p:grpSpPr>
      <p:sp>
        <p:nvSpPr>
          <p:cNvPr id="233" name="Shape 233"/>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User Story #2: Demo</a:t>
            </a:r>
          </a:p>
        </p:txBody>
      </p:sp>
      <p:pic>
        <p:nvPicPr>
          <p:cNvPr descr="20160704_074652.jpg" id="234" name="Shape 234"/>
          <p:cNvPicPr preferRelativeResize="0"/>
          <p:nvPr/>
        </p:nvPicPr>
        <p:blipFill>
          <a:blip r:embed="rId3">
            <a:alphaModFix/>
          </a:blip>
          <a:stretch>
            <a:fillRect/>
          </a:stretch>
        </p:blipFill>
        <p:spPr>
          <a:xfrm>
            <a:off x="871912" y="1580849"/>
            <a:ext cx="7398525" cy="41616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9" name="Shape 239"/>
        <p:cNvGrpSpPr/>
        <p:nvPr/>
      </p:nvGrpSpPr>
      <p:grpSpPr>
        <a:xfrm>
          <a:off x="0" y="0"/>
          <a:ext cx="0" cy="0"/>
          <a:chOff x="0" y="0"/>
          <a:chExt cx="0" cy="0"/>
        </a:xfrm>
      </p:grpSpPr>
      <p:sp>
        <p:nvSpPr>
          <p:cNvPr id="240" name="Shape 240"/>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User Stor</a:t>
            </a:r>
            <a:r>
              <a:rPr lang="en-US"/>
              <a:t>y #3: </a:t>
            </a:r>
            <a:r>
              <a:rPr lang="en-US" sz="2400"/>
              <a:t>Provide instant feedback</a:t>
            </a:r>
          </a:p>
        </p:txBody>
      </p:sp>
      <p:sp>
        <p:nvSpPr>
          <p:cNvPr id="241" name="Shape 241"/>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lvl="0" rtl="0">
              <a:spcBef>
                <a:spcPts val="0"/>
              </a:spcBef>
            </a:pPr>
            <a:r>
              <a:rPr lang="en-US"/>
              <a:t>Important user story for PO, one of the main things he wanted for this iteration of the project. Implemented after core system was built using new system</a:t>
            </a:r>
          </a:p>
          <a:p>
            <a:pPr lvl="0" rtl="0">
              <a:spcBef>
                <a:spcPts val="0"/>
              </a:spcBef>
            </a:pPr>
            <a:r>
              <a:rPr lang="en-US"/>
              <a:t>Important tasks</a:t>
            </a:r>
          </a:p>
          <a:p>
            <a:pPr lvl="1" rtl="0">
              <a:spcBef>
                <a:spcPts val="0"/>
              </a:spcBef>
            </a:pPr>
            <a:r>
              <a:rPr lang="en-US"/>
              <a:t>Create statistics to measure from each player</a:t>
            </a:r>
          </a:p>
          <a:p>
            <a:pPr lvl="1" rtl="0">
              <a:spcBef>
                <a:spcPts val="0"/>
              </a:spcBef>
            </a:pPr>
            <a:r>
              <a:rPr lang="en-US"/>
              <a:t>Create a scoreboard to display stats</a:t>
            </a:r>
          </a:p>
          <a:p>
            <a:pPr lvl="1" rtl="0">
              <a:spcBef>
                <a:spcPts val="0"/>
              </a:spcBef>
            </a:pPr>
            <a:r>
              <a:rPr lang="en-US"/>
              <a:t>Thread the scoring method to run in background</a:t>
            </a:r>
          </a:p>
          <a:p>
            <a:pPr lvl="1" rtl="0">
              <a:spcBef>
                <a:spcPts val="0"/>
              </a:spcBef>
            </a:pPr>
            <a:r>
              <a:rPr lang="en-US"/>
              <a:t>Update and display scores as player hits pads.</a:t>
            </a:r>
          </a:p>
          <a:p>
            <a:pPr indent="0" lvl="0" marL="0" marR="0" rtl="0" algn="l">
              <a:spcBef>
                <a:spcPts val="20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6" name="Shape 246"/>
        <p:cNvGrpSpPr/>
        <p:nvPr/>
      </p:nvGrpSpPr>
      <p:grpSpPr>
        <a:xfrm>
          <a:off x="0" y="0"/>
          <a:ext cx="0" cy="0"/>
          <a:chOff x="0" y="0"/>
          <a:chExt cx="0" cy="0"/>
        </a:xfrm>
      </p:grpSpPr>
      <p:sp>
        <p:nvSpPr>
          <p:cNvPr id="247" name="Shape 247"/>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User Story #3: Demo</a:t>
            </a:r>
          </a:p>
        </p:txBody>
      </p:sp>
      <p:pic>
        <p:nvPicPr>
          <p:cNvPr id="248" name="Shape 248"/>
          <p:cNvPicPr preferRelativeResize="0"/>
          <p:nvPr/>
        </p:nvPicPr>
        <p:blipFill>
          <a:blip r:embed="rId3">
            <a:alphaModFix/>
          </a:blip>
          <a:stretch>
            <a:fillRect/>
          </a:stretch>
        </p:blipFill>
        <p:spPr>
          <a:xfrm>
            <a:off x="1394112" y="1927225"/>
            <a:ext cx="6211475" cy="34939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3" name="Shape 253"/>
        <p:cNvGrpSpPr/>
        <p:nvPr/>
      </p:nvGrpSpPr>
      <p:grpSpPr>
        <a:xfrm>
          <a:off x="0" y="0"/>
          <a:ext cx="0" cy="0"/>
          <a:chOff x="0" y="0"/>
          <a:chExt cx="0" cy="0"/>
        </a:xfrm>
      </p:grpSpPr>
      <p:sp>
        <p:nvSpPr>
          <p:cNvPr id="254" name="Shape 254"/>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User Stor</a:t>
            </a:r>
            <a:r>
              <a:rPr lang="en-US"/>
              <a:t>y #4: </a:t>
            </a:r>
            <a:r>
              <a:rPr lang="en-US" sz="2200"/>
              <a:t>Create and Manage Database</a:t>
            </a:r>
          </a:p>
        </p:txBody>
      </p:sp>
      <p:sp>
        <p:nvSpPr>
          <p:cNvPr id="255" name="Shape 255"/>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lvl="0" rtl="0">
              <a:spcBef>
                <a:spcPts val="0"/>
              </a:spcBef>
            </a:pPr>
            <a:r>
              <a:rPr lang="en-US"/>
              <a:t>User story for implementing database functionality for user accounts.</a:t>
            </a:r>
          </a:p>
          <a:p>
            <a:pPr lvl="0" rtl="0">
              <a:spcBef>
                <a:spcPts val="0"/>
              </a:spcBef>
            </a:pPr>
            <a:r>
              <a:rPr lang="en-US"/>
              <a:t>Important tasks</a:t>
            </a:r>
          </a:p>
          <a:p>
            <a:pPr lvl="1" rtl="0">
              <a:spcBef>
                <a:spcPts val="0"/>
              </a:spcBef>
            </a:pPr>
            <a:r>
              <a:rPr lang="en-US"/>
              <a:t>Implement SQL Database </a:t>
            </a:r>
          </a:p>
          <a:p>
            <a:pPr lvl="1" rtl="0">
              <a:spcBef>
                <a:spcPts val="0"/>
              </a:spcBef>
            </a:pPr>
            <a:r>
              <a:rPr lang="en-US"/>
              <a:t>Create Login functionality</a:t>
            </a:r>
          </a:p>
          <a:p>
            <a:pPr lvl="1" rtl="0">
              <a:spcBef>
                <a:spcPts val="0"/>
              </a:spcBef>
            </a:pPr>
            <a:r>
              <a:rPr lang="en-US"/>
              <a:t>Implement Create Account functionality</a:t>
            </a:r>
          </a:p>
          <a:p>
            <a:pPr lvl="1" rtl="0">
              <a:spcBef>
                <a:spcPts val="0"/>
              </a:spcBef>
            </a:pPr>
            <a:r>
              <a:rPr lang="en-US"/>
              <a:t>Create forgot password functionality</a:t>
            </a:r>
          </a:p>
          <a:p>
            <a:pPr indent="0" lvl="0" marL="0" marR="0" rtl="0" algn="l">
              <a:spcBef>
                <a:spcPts val="20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0" name="Shape 260"/>
        <p:cNvGrpSpPr/>
        <p:nvPr/>
      </p:nvGrpSpPr>
      <p:grpSpPr>
        <a:xfrm>
          <a:off x="0" y="0"/>
          <a:ext cx="0" cy="0"/>
          <a:chOff x="0" y="0"/>
          <a:chExt cx="0" cy="0"/>
        </a:xfrm>
      </p:grpSpPr>
      <p:sp>
        <p:nvSpPr>
          <p:cNvPr id="261" name="Shape 261"/>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User Story #4: Demo</a:t>
            </a:r>
          </a:p>
        </p:txBody>
      </p:sp>
      <p:pic>
        <p:nvPicPr>
          <p:cNvPr descr="US4demo1.png" id="262" name="Shape 262"/>
          <p:cNvPicPr preferRelativeResize="0"/>
          <p:nvPr/>
        </p:nvPicPr>
        <p:blipFill>
          <a:blip r:embed="rId3">
            <a:alphaModFix/>
          </a:blip>
          <a:stretch>
            <a:fillRect/>
          </a:stretch>
        </p:blipFill>
        <p:spPr>
          <a:xfrm>
            <a:off x="538225" y="1313600"/>
            <a:ext cx="3123250" cy="3113100"/>
          </a:xfrm>
          <a:prstGeom prst="rect">
            <a:avLst/>
          </a:prstGeom>
          <a:noFill/>
          <a:ln>
            <a:noFill/>
          </a:ln>
        </p:spPr>
      </p:pic>
      <p:pic>
        <p:nvPicPr>
          <p:cNvPr descr="US4demo3.png" id="263" name="Shape 263"/>
          <p:cNvPicPr preferRelativeResize="0"/>
          <p:nvPr/>
        </p:nvPicPr>
        <p:blipFill>
          <a:blip r:embed="rId4">
            <a:alphaModFix/>
          </a:blip>
          <a:stretch>
            <a:fillRect/>
          </a:stretch>
        </p:blipFill>
        <p:spPr>
          <a:xfrm>
            <a:off x="3173223" y="4581672"/>
            <a:ext cx="2636049" cy="2160074"/>
          </a:xfrm>
          <a:prstGeom prst="rect">
            <a:avLst/>
          </a:prstGeom>
          <a:noFill/>
          <a:ln>
            <a:noFill/>
          </a:ln>
        </p:spPr>
      </p:pic>
      <p:pic>
        <p:nvPicPr>
          <p:cNvPr descr="US4demo2.png" id="264" name="Shape 264"/>
          <p:cNvPicPr preferRelativeResize="0"/>
          <p:nvPr/>
        </p:nvPicPr>
        <p:blipFill>
          <a:blip r:embed="rId5">
            <a:alphaModFix/>
          </a:blip>
          <a:stretch>
            <a:fillRect/>
          </a:stretch>
        </p:blipFill>
        <p:spPr>
          <a:xfrm>
            <a:off x="5051561" y="1313600"/>
            <a:ext cx="2903564" cy="3113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9" name="Shape 269"/>
        <p:cNvGrpSpPr/>
        <p:nvPr/>
      </p:nvGrpSpPr>
      <p:grpSpPr>
        <a:xfrm>
          <a:off x="0" y="0"/>
          <a:ext cx="0" cy="0"/>
          <a:chOff x="0" y="0"/>
          <a:chExt cx="0" cy="0"/>
        </a:xfrm>
      </p:grpSpPr>
      <p:sp>
        <p:nvSpPr>
          <p:cNvPr id="270" name="Shape 270"/>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User Stor</a:t>
            </a:r>
            <a:r>
              <a:rPr lang="en-US"/>
              <a:t>y #5: </a:t>
            </a:r>
            <a:r>
              <a:rPr lang="en-US" sz="2200"/>
              <a:t>Provide final results with score viewing/uploading</a:t>
            </a:r>
          </a:p>
        </p:txBody>
      </p:sp>
      <p:sp>
        <p:nvSpPr>
          <p:cNvPr id="271" name="Shape 271"/>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lvl="0" rtl="0">
              <a:spcBef>
                <a:spcPts val="0"/>
              </a:spcBef>
            </a:pPr>
            <a:r>
              <a:rPr lang="en-US"/>
              <a:t>User story for displaying a final results screen with more detailed statistics and options for viewing and uploading scores</a:t>
            </a:r>
          </a:p>
          <a:p>
            <a:pPr lvl="0" rtl="0">
              <a:spcBef>
                <a:spcPts val="0"/>
              </a:spcBef>
            </a:pPr>
            <a:r>
              <a:rPr lang="en-US"/>
              <a:t>Important tasks</a:t>
            </a:r>
          </a:p>
          <a:p>
            <a:pPr lvl="1" rtl="0">
              <a:spcBef>
                <a:spcPts val="0"/>
              </a:spcBef>
            </a:pPr>
            <a:r>
              <a:rPr lang="en-US"/>
              <a:t>Display final results to user</a:t>
            </a:r>
          </a:p>
          <a:p>
            <a:pPr lvl="1" rtl="0">
              <a:spcBef>
                <a:spcPts val="0"/>
              </a:spcBef>
            </a:pPr>
            <a:r>
              <a:rPr lang="en-US"/>
              <a:t>Create view previous score functionality</a:t>
            </a:r>
          </a:p>
          <a:p>
            <a:pPr lvl="1" rtl="0">
              <a:spcBef>
                <a:spcPts val="0"/>
              </a:spcBef>
            </a:pPr>
            <a:r>
              <a:rPr lang="en-US"/>
              <a:t>Create upload score functionality</a:t>
            </a:r>
          </a:p>
          <a:p>
            <a:pPr lvl="1" rtl="0">
              <a:spcBef>
                <a:spcPts val="0"/>
              </a:spcBef>
            </a:pPr>
            <a:r>
              <a:rPr lang="en-US"/>
              <a:t>Create play again functionality</a:t>
            </a:r>
          </a:p>
          <a:p>
            <a:pPr indent="-69850" lvl="0" marL="0" rtl="0">
              <a:spcBef>
                <a:spcPts val="0"/>
              </a:spcBef>
              <a:buClr>
                <a:schemeClr val="dk1"/>
              </a:buClr>
              <a:buSzPct val="50000"/>
              <a:buFont typeface="Arial"/>
              <a:buNone/>
            </a:pPr>
            <a:r>
              <a:t/>
            </a:r>
            <a:endParaRPr/>
          </a:p>
          <a:p>
            <a:pPr indent="0" lvl="0" marL="0" marR="0" rtl="0" algn="l">
              <a:spcBef>
                <a:spcPts val="200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6" name="Shape 276"/>
        <p:cNvGrpSpPr/>
        <p:nvPr/>
      </p:nvGrpSpPr>
      <p:grpSpPr>
        <a:xfrm>
          <a:off x="0" y="0"/>
          <a:ext cx="0" cy="0"/>
          <a:chOff x="0" y="0"/>
          <a:chExt cx="0" cy="0"/>
        </a:xfrm>
      </p:grpSpPr>
      <p:sp>
        <p:nvSpPr>
          <p:cNvPr id="277" name="Shape 277"/>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User Story #5: Demo</a:t>
            </a:r>
          </a:p>
        </p:txBody>
      </p:sp>
      <p:pic>
        <p:nvPicPr>
          <p:cNvPr descr="final results.png" id="278" name="Shape 278"/>
          <p:cNvPicPr preferRelativeResize="0"/>
          <p:nvPr/>
        </p:nvPicPr>
        <p:blipFill>
          <a:blip r:embed="rId3">
            <a:alphaModFix/>
          </a:blip>
          <a:stretch>
            <a:fillRect/>
          </a:stretch>
        </p:blipFill>
        <p:spPr>
          <a:xfrm>
            <a:off x="779473" y="1425600"/>
            <a:ext cx="5588599" cy="1254424"/>
          </a:xfrm>
          <a:prstGeom prst="rect">
            <a:avLst/>
          </a:prstGeom>
          <a:noFill/>
          <a:ln>
            <a:noFill/>
          </a:ln>
        </p:spPr>
      </p:pic>
      <p:pic>
        <p:nvPicPr>
          <p:cNvPr descr="previous results.png" id="279" name="Shape 279"/>
          <p:cNvPicPr preferRelativeResize="0"/>
          <p:nvPr/>
        </p:nvPicPr>
        <p:blipFill>
          <a:blip r:embed="rId4">
            <a:alphaModFix/>
          </a:blip>
          <a:stretch>
            <a:fillRect/>
          </a:stretch>
        </p:blipFill>
        <p:spPr>
          <a:xfrm>
            <a:off x="779475" y="2827487"/>
            <a:ext cx="2647950" cy="1304925"/>
          </a:xfrm>
          <a:prstGeom prst="rect">
            <a:avLst/>
          </a:prstGeom>
          <a:noFill/>
          <a:ln>
            <a:noFill/>
          </a:ln>
        </p:spPr>
      </p:pic>
      <p:pic>
        <p:nvPicPr>
          <p:cNvPr descr="upload score.png" id="280" name="Shape 280"/>
          <p:cNvPicPr preferRelativeResize="0"/>
          <p:nvPr/>
        </p:nvPicPr>
        <p:blipFill>
          <a:blip r:embed="rId5">
            <a:alphaModFix/>
          </a:blip>
          <a:stretch>
            <a:fillRect/>
          </a:stretch>
        </p:blipFill>
        <p:spPr>
          <a:xfrm>
            <a:off x="3651787" y="2827500"/>
            <a:ext cx="3267075" cy="1104900"/>
          </a:xfrm>
          <a:prstGeom prst="rect">
            <a:avLst/>
          </a:prstGeom>
          <a:noFill/>
          <a:ln>
            <a:noFill/>
          </a:ln>
        </p:spPr>
      </p:pic>
      <p:pic>
        <p:nvPicPr>
          <p:cNvPr descr="previous results.png" id="281" name="Shape 281"/>
          <p:cNvPicPr preferRelativeResize="0"/>
          <p:nvPr/>
        </p:nvPicPr>
        <p:blipFill>
          <a:blip r:embed="rId6">
            <a:alphaModFix/>
          </a:blip>
          <a:stretch>
            <a:fillRect/>
          </a:stretch>
        </p:blipFill>
        <p:spPr>
          <a:xfrm>
            <a:off x="2053250" y="4279900"/>
            <a:ext cx="2647950" cy="1314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6" name="Shape 286"/>
        <p:cNvGrpSpPr/>
        <p:nvPr/>
      </p:nvGrpSpPr>
      <p:grpSpPr>
        <a:xfrm>
          <a:off x="0" y="0"/>
          <a:ext cx="0" cy="0"/>
          <a:chOff x="0" y="0"/>
          <a:chExt cx="0" cy="0"/>
        </a:xfrm>
      </p:grpSpPr>
      <p:sp>
        <p:nvSpPr>
          <p:cNvPr id="287" name="Shape 287"/>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Test Suites and Test Cases</a:t>
            </a:r>
          </a:p>
        </p:txBody>
      </p:sp>
      <p:sp>
        <p:nvSpPr>
          <p:cNvPr id="288" name="Shape 288"/>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lvl="0" rtl="0">
              <a:spcBef>
                <a:spcPts val="0"/>
              </a:spcBef>
              <a:buClr>
                <a:srgbClr val="001D4D"/>
              </a:buClr>
              <a:buSzPct val="100000"/>
              <a:buFont typeface="Noto Sans Symbols"/>
              <a:buChar char="●"/>
            </a:pPr>
            <a:r>
              <a:rPr b="1" lang="en-US" u="sng"/>
              <a:t>Sunny Day Test</a:t>
            </a:r>
          </a:p>
          <a:p>
            <a:pPr lvl="0" rtl="0">
              <a:spcBef>
                <a:spcPts val="0"/>
              </a:spcBef>
              <a:buClr>
                <a:srgbClr val="001D4D"/>
              </a:buClr>
              <a:buSzPct val="100000"/>
              <a:buFont typeface="Noto Sans Symbols"/>
              <a:buChar char="●"/>
            </a:pPr>
            <a:r>
              <a:rPr b="1" lang="en-US"/>
              <a:t>Test Case ID:</a:t>
            </a:r>
            <a:r>
              <a:rPr lang="en-US"/>
              <a:t> UC724_01</a:t>
            </a:r>
          </a:p>
          <a:p>
            <a:pPr lvl="0" rtl="0">
              <a:spcBef>
                <a:spcPts val="0"/>
              </a:spcBef>
              <a:buClr>
                <a:srgbClr val="001D4D"/>
              </a:buClr>
              <a:buSzPct val="100000"/>
              <a:buFont typeface="Noto Sans Symbols"/>
              <a:buChar char="●"/>
            </a:pPr>
            <a:r>
              <a:rPr b="1" lang="en-US"/>
              <a:t>Test Purpose:</a:t>
            </a:r>
            <a:r>
              <a:rPr lang="en-US"/>
              <a:t> To determine if multiple pads can be connected to with Arduino source code uploaded.</a:t>
            </a:r>
          </a:p>
          <a:p>
            <a:pPr lvl="0" rtl="0">
              <a:spcBef>
                <a:spcPts val="0"/>
              </a:spcBef>
              <a:buClr>
                <a:srgbClr val="001D4D"/>
              </a:buClr>
              <a:buSzPct val="100000"/>
              <a:buFont typeface="Noto Sans Symbols"/>
              <a:buChar char="●"/>
            </a:pPr>
            <a:r>
              <a:rPr b="1" lang="en-US"/>
              <a:t>Test setup:</a:t>
            </a:r>
            <a:r>
              <a:rPr lang="en-US"/>
              <a:t> 2 or more Arduinos connected to computer.</a:t>
            </a:r>
          </a:p>
          <a:p>
            <a:pPr indent="0" lvl="0" marL="914400" rtl="0">
              <a:spcBef>
                <a:spcPts val="0"/>
              </a:spcBef>
              <a:buNone/>
            </a:pPr>
            <a:r>
              <a:rPr lang="en-US" sz="1800"/>
              <a:t>            </a:t>
            </a:r>
            <a:r>
              <a:rPr lang="en-US"/>
              <a:t>Arduino source code loaded into boards.</a:t>
            </a:r>
          </a:p>
          <a:p>
            <a:pPr indent="0" lvl="0" marL="0" rtl="0">
              <a:spcBef>
                <a:spcPts val="0"/>
              </a:spcBef>
              <a:buNone/>
            </a:pPr>
            <a:r>
              <a:rPr lang="en-US" sz="1800"/>
              <a:t>                         </a:t>
            </a:r>
            <a:r>
              <a:rPr lang="en-US"/>
              <a:t>Arduino object instantiated in Java.</a:t>
            </a:r>
          </a:p>
          <a:p>
            <a:pPr lvl="0" rtl="0">
              <a:spcBef>
                <a:spcPts val="0"/>
              </a:spcBef>
              <a:buClr>
                <a:srgbClr val="001D4D"/>
              </a:buClr>
              <a:buSzPct val="157142"/>
              <a:buFont typeface="Noto Sans Symbols"/>
              <a:buChar char="●"/>
            </a:pPr>
            <a:r>
              <a:rPr b="1" lang="en-US"/>
              <a:t>Test Output:</a:t>
            </a:r>
            <a:r>
              <a:rPr lang="en-US"/>
              <a:t> </a:t>
            </a:r>
            <a:r>
              <a:rPr lang="en-US" sz="1400">
                <a:latin typeface="Roboto"/>
                <a:ea typeface="Roboto"/>
                <a:cs typeface="Roboto"/>
                <a:sym typeface="Roboto"/>
              </a:rPr>
              <a:t>Trying: </a:t>
            </a:r>
          </a:p>
          <a:p>
            <a:pPr indent="0" lvl="0" marL="0" rtl="0">
              <a:spcBef>
                <a:spcPts val="0"/>
              </a:spcBef>
              <a:buNone/>
            </a:pPr>
            <a:r>
              <a:rPr lang="en-US" sz="1400">
                <a:latin typeface="Roboto"/>
                <a:ea typeface="Roboto"/>
                <a:cs typeface="Roboto"/>
                <a:sym typeface="Roboto"/>
              </a:rPr>
              <a:t>                                            port COM3</a:t>
            </a:r>
          </a:p>
          <a:p>
            <a:pPr indent="0" lvl="0" marL="0" rtl="0">
              <a:spcBef>
                <a:spcPts val="0"/>
              </a:spcBef>
              <a:buNone/>
            </a:pPr>
            <a:r>
              <a:rPr lang="en-US" sz="1400">
                <a:latin typeface="Roboto"/>
                <a:ea typeface="Roboto"/>
                <a:cs typeface="Roboto"/>
                <a:sym typeface="Roboto"/>
              </a:rPr>
              <a:t>   </a:t>
            </a:r>
            <a:r>
              <a:rPr lang="en-US" sz="1400">
                <a:latin typeface="Roboto"/>
                <a:ea typeface="Roboto"/>
                <a:cs typeface="Roboto"/>
                <a:sym typeface="Roboto"/>
              </a:rPr>
              <a:t>    </a:t>
            </a:r>
            <a:r>
              <a:rPr lang="en-US" sz="1400">
                <a:latin typeface="Roboto"/>
                <a:ea typeface="Roboto"/>
                <a:cs typeface="Roboto"/>
                <a:sym typeface="Roboto"/>
              </a:rPr>
              <a:t>  </a:t>
            </a:r>
            <a:r>
              <a:rPr lang="en-US" sz="1400">
                <a:latin typeface="Roboto"/>
                <a:ea typeface="Roboto"/>
                <a:cs typeface="Roboto"/>
                <a:sym typeface="Roboto"/>
              </a:rPr>
              <a:t>                                   port COM4</a:t>
            </a:r>
          </a:p>
          <a:p>
            <a:pPr indent="0" lvl="0" marL="0" rtl="0">
              <a:spcBef>
                <a:spcPts val="0"/>
              </a:spcBef>
              <a:buNone/>
            </a:pPr>
            <a:r>
              <a:rPr lang="en-US" sz="1400">
                <a:latin typeface="Roboto"/>
                <a:ea typeface="Roboto"/>
                <a:cs typeface="Roboto"/>
                <a:sym typeface="Roboto"/>
              </a:rPr>
              <a:t>                                            connected on port COM3</a:t>
            </a:r>
          </a:p>
          <a:p>
            <a:pPr indent="0" lvl="0" marL="0" rtl="0">
              <a:spcBef>
                <a:spcPts val="0"/>
              </a:spcBef>
              <a:buNone/>
            </a:pPr>
            <a:r>
              <a:rPr lang="en-US" sz="1400">
                <a:latin typeface="Roboto"/>
                <a:ea typeface="Roboto"/>
                <a:cs typeface="Roboto"/>
                <a:sym typeface="Roboto"/>
              </a:rPr>
              <a:t>			             connected on port COM4</a:t>
            </a:r>
          </a:p>
          <a:p>
            <a:pPr lvl="0" rtl="0">
              <a:spcBef>
                <a:spcPts val="0"/>
              </a:spcBef>
              <a:buClr>
                <a:srgbClr val="001D4D"/>
              </a:buClr>
              <a:buSzPct val="100000"/>
              <a:buFont typeface="Noto Sans Symbols"/>
              <a:buChar char="●"/>
            </a:pPr>
            <a:r>
              <a:rPr b="1" lang="en-US"/>
              <a:t>Expected output:</a:t>
            </a:r>
            <a:r>
              <a:rPr lang="en-US"/>
              <a:t> Successfully connected to Arduinos.</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sp>
        <p:nvSpPr>
          <p:cNvPr id="158" name="Shape 158"/>
          <p:cNvSpPr txBox="1"/>
          <p:nvPr>
            <p:ph type="title"/>
          </p:nvPr>
        </p:nvSpPr>
        <p:spPr>
          <a:xfrm>
            <a:off x="779462" y="381000"/>
            <a:ext cx="7583486" cy="1044575"/>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p>
        </p:txBody>
      </p:sp>
      <p:sp>
        <p:nvSpPr>
          <p:cNvPr id="159" name="Shape 159"/>
          <p:cNvSpPr txBox="1"/>
          <p:nvPr>
            <p:ph idx="1" type="body"/>
          </p:nvPr>
        </p:nvSpPr>
        <p:spPr>
          <a:xfrm>
            <a:off x="779462" y="1524000"/>
            <a:ext cx="7583486" cy="4208462"/>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None/>
            </a:pPr>
            <a:r>
              <a:t/>
            </a:r>
            <a:endParaRPr/>
          </a:p>
          <a:p>
            <a:pPr indent="0" lvl="0" marL="0" marR="0" rtl="0" algn="l">
              <a:lnSpc>
                <a:spcPct val="100000"/>
              </a:lnSpc>
              <a:spcBef>
                <a:spcPts val="2000"/>
              </a:spcBef>
              <a:spcAft>
                <a:spcPts val="0"/>
              </a:spcAft>
              <a:buNone/>
            </a:pPr>
            <a:r>
              <a:t/>
            </a:r>
            <a:endParaRPr sz="1800"/>
          </a:p>
        </p:txBody>
      </p:sp>
      <p:pic>
        <p:nvPicPr>
          <p:cNvPr descr="SkillCourt_prototype_demo_4_21_16.gif" id="160" name="Shape 160"/>
          <p:cNvPicPr preferRelativeResize="0"/>
          <p:nvPr/>
        </p:nvPicPr>
        <p:blipFill>
          <a:blip r:embed="rId3">
            <a:alphaModFix/>
          </a:blip>
          <a:stretch>
            <a:fillRect/>
          </a:stretch>
        </p:blipFill>
        <p:spPr>
          <a:xfrm>
            <a:off x="1670275" y="2183487"/>
            <a:ext cx="5639975" cy="28894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3" name="Shape 293"/>
        <p:cNvGrpSpPr/>
        <p:nvPr/>
      </p:nvGrpSpPr>
      <p:grpSpPr>
        <a:xfrm>
          <a:off x="0" y="0"/>
          <a:ext cx="0" cy="0"/>
          <a:chOff x="0" y="0"/>
          <a:chExt cx="0" cy="0"/>
        </a:xfrm>
      </p:grpSpPr>
      <p:sp>
        <p:nvSpPr>
          <p:cNvPr id="294" name="Shape 294"/>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Clr>
                <a:schemeClr val="dk1"/>
              </a:buClr>
              <a:buSzPct val="25000"/>
              <a:buFont typeface="Arial"/>
              <a:buNone/>
            </a:pPr>
            <a:r>
              <a:rPr lang="en-US"/>
              <a:t>Test Suites and Test Cases</a:t>
            </a:r>
          </a:p>
        </p:txBody>
      </p:sp>
      <p:sp>
        <p:nvSpPr>
          <p:cNvPr id="295" name="Shape 295"/>
          <p:cNvSpPr txBox="1"/>
          <p:nvPr>
            <p:ph idx="1" type="body"/>
          </p:nvPr>
        </p:nvSpPr>
        <p:spPr>
          <a:xfrm>
            <a:off x="779462" y="1828800"/>
            <a:ext cx="7583400" cy="4208400"/>
          </a:xfrm>
          <a:prstGeom prst="rect">
            <a:avLst/>
          </a:prstGeom>
        </p:spPr>
        <p:txBody>
          <a:bodyPr anchorCtr="0" anchor="t" bIns="91425" lIns="91425" rIns="91425" tIns="91425">
            <a:noAutofit/>
          </a:bodyPr>
          <a:lstStyle/>
          <a:p>
            <a:pPr indent="-69850" lvl="0" marL="0">
              <a:spcBef>
                <a:spcPts val="0"/>
              </a:spcBef>
              <a:buClr>
                <a:schemeClr val="dk1"/>
              </a:buClr>
              <a:buSzPct val="50000"/>
              <a:buFont typeface="Arial"/>
              <a:buNone/>
            </a:pPr>
            <a:r>
              <a:rPr b="1" lang="en-US" u="sng"/>
              <a:t>Rainy Day Test</a:t>
            </a:r>
          </a:p>
          <a:p>
            <a:pPr indent="-69850" lvl="0" marL="0">
              <a:spcBef>
                <a:spcPts val="0"/>
              </a:spcBef>
              <a:buClr>
                <a:schemeClr val="dk1"/>
              </a:buClr>
              <a:buSzPct val="50000"/>
              <a:buFont typeface="Arial"/>
              <a:buNone/>
            </a:pPr>
            <a:r>
              <a:rPr b="1" lang="en-US"/>
              <a:t>Test Case ID:</a:t>
            </a:r>
            <a:r>
              <a:rPr lang="en-US"/>
              <a:t> UC724_02</a:t>
            </a:r>
          </a:p>
          <a:p>
            <a:pPr indent="-69850" lvl="0" marL="0">
              <a:spcBef>
                <a:spcPts val="0"/>
              </a:spcBef>
              <a:buClr>
                <a:schemeClr val="dk1"/>
              </a:buClr>
              <a:buSzPct val="50000"/>
              <a:buFont typeface="Arial"/>
              <a:buNone/>
            </a:pPr>
            <a:r>
              <a:rPr b="1" lang="en-US"/>
              <a:t>Test Purpose:</a:t>
            </a:r>
            <a:r>
              <a:rPr lang="en-US"/>
              <a:t> To determine if multiple pads can be connected to without any Arduino source code uploaded.</a:t>
            </a:r>
          </a:p>
          <a:p>
            <a:pPr indent="-69850" lvl="0" marL="0">
              <a:spcBef>
                <a:spcPts val="0"/>
              </a:spcBef>
              <a:buClr>
                <a:schemeClr val="dk1"/>
              </a:buClr>
              <a:buSzPct val="50000"/>
              <a:buFont typeface="Arial"/>
              <a:buNone/>
            </a:pPr>
            <a:r>
              <a:rPr b="1" lang="en-US"/>
              <a:t>Test setup:</a:t>
            </a:r>
            <a:r>
              <a:rPr lang="en-US"/>
              <a:t> 2 or more Arduinos connected to computer.</a:t>
            </a:r>
          </a:p>
          <a:p>
            <a:pPr indent="-69850" lvl="0" marL="0">
              <a:spcBef>
                <a:spcPts val="0"/>
              </a:spcBef>
              <a:buClr>
                <a:schemeClr val="dk1"/>
              </a:buClr>
              <a:buSzPct val="50000"/>
              <a:buFont typeface="Arial"/>
              <a:buNone/>
            </a:pPr>
            <a:r>
              <a:rPr lang="en-US"/>
              <a:t>                 Arduino object instantiated in Java.</a:t>
            </a:r>
          </a:p>
          <a:p>
            <a:pPr indent="-69850" lvl="0" marL="0">
              <a:spcBef>
                <a:spcPts val="0"/>
              </a:spcBef>
              <a:buClr>
                <a:schemeClr val="dk1"/>
              </a:buClr>
              <a:buSzPct val="78571"/>
              <a:buFont typeface="Arial"/>
              <a:buNone/>
            </a:pPr>
            <a:r>
              <a:rPr b="1" lang="en-US"/>
              <a:t>Test Output:</a:t>
            </a:r>
            <a:r>
              <a:rPr lang="en-US"/>
              <a:t> </a:t>
            </a:r>
            <a:r>
              <a:rPr lang="en-US" sz="1400">
                <a:latin typeface="Roboto"/>
                <a:ea typeface="Roboto"/>
                <a:cs typeface="Roboto"/>
                <a:sym typeface="Roboto"/>
              </a:rPr>
              <a:t>Trying: </a:t>
            </a:r>
          </a:p>
          <a:p>
            <a:pPr indent="-69850" lvl="0" marL="0">
              <a:spcBef>
                <a:spcPts val="0"/>
              </a:spcBef>
              <a:buClr>
                <a:schemeClr val="dk1"/>
              </a:buClr>
              <a:buSzPct val="78571"/>
              <a:buFont typeface="Arial"/>
              <a:buNone/>
            </a:pPr>
            <a:r>
              <a:rPr lang="en-US" sz="1400">
                <a:latin typeface="Roboto"/>
                <a:ea typeface="Roboto"/>
                <a:cs typeface="Roboto"/>
                <a:sym typeface="Roboto"/>
              </a:rPr>
              <a:t>                                      port COM3</a:t>
            </a:r>
          </a:p>
          <a:p>
            <a:pPr indent="-69850" lvl="0" marL="0">
              <a:spcBef>
                <a:spcPts val="0"/>
              </a:spcBef>
              <a:buClr>
                <a:schemeClr val="dk1"/>
              </a:buClr>
              <a:buSzPct val="78571"/>
              <a:buFont typeface="Arial"/>
              <a:buNone/>
            </a:pPr>
            <a:r>
              <a:rPr lang="en-US" sz="1400">
                <a:latin typeface="Roboto"/>
                <a:ea typeface="Roboto"/>
                <a:cs typeface="Roboto"/>
                <a:sym typeface="Roboto"/>
              </a:rPr>
              <a:t>                                      port COM4</a:t>
            </a:r>
          </a:p>
          <a:p>
            <a:pPr indent="-69850" lvl="0" marL="0">
              <a:spcBef>
                <a:spcPts val="0"/>
              </a:spcBef>
              <a:buClr>
                <a:schemeClr val="dk1"/>
              </a:buClr>
              <a:buSzPct val="78571"/>
              <a:buFont typeface="Arial"/>
              <a:buNone/>
            </a:pPr>
            <a:r>
              <a:rPr lang="en-US" sz="1400">
                <a:latin typeface="Roboto"/>
                <a:ea typeface="Roboto"/>
                <a:cs typeface="Roboto"/>
                <a:sym typeface="Roboto"/>
              </a:rPr>
              <a:t>                                      unable to connect to COM3: NullPointerException</a:t>
            </a:r>
          </a:p>
          <a:p>
            <a:pPr indent="-69850" lvl="0" marL="0">
              <a:spcBef>
                <a:spcPts val="0"/>
              </a:spcBef>
              <a:buClr>
                <a:schemeClr val="dk1"/>
              </a:buClr>
              <a:buSzPct val="78571"/>
              <a:buFont typeface="Arial"/>
              <a:buNone/>
            </a:pPr>
            <a:r>
              <a:rPr lang="en-US" sz="1400">
                <a:latin typeface="Roboto"/>
                <a:ea typeface="Roboto"/>
                <a:cs typeface="Roboto"/>
                <a:sym typeface="Roboto"/>
              </a:rPr>
              <a:t>			       unable to connect to COM4: NullPointerException</a:t>
            </a:r>
          </a:p>
          <a:p>
            <a:pPr indent="-69850" lvl="0" marL="0">
              <a:spcBef>
                <a:spcPts val="0"/>
              </a:spcBef>
              <a:buClr>
                <a:schemeClr val="dk1"/>
              </a:buClr>
              <a:buSzPct val="50000"/>
              <a:buFont typeface="Arial"/>
              <a:buNone/>
            </a:pPr>
            <a:r>
              <a:rPr b="1" lang="en-US"/>
              <a:t>Expected output:</a:t>
            </a:r>
            <a:r>
              <a:rPr lang="en-US"/>
              <a:t> A NullPointerException will be thrown from each of the COM ports that are hosting an Arduino board.</a:t>
            </a:r>
          </a:p>
          <a:p>
            <a:pPr lvl="0">
              <a:spcBef>
                <a:spcPts val="0"/>
              </a:spcBef>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0" name="Shape 300"/>
        <p:cNvGrpSpPr/>
        <p:nvPr/>
      </p:nvGrpSpPr>
      <p:grpSpPr>
        <a:xfrm>
          <a:off x="0" y="0"/>
          <a:ext cx="0" cy="0"/>
          <a:chOff x="0" y="0"/>
          <a:chExt cx="0" cy="0"/>
        </a:xfrm>
      </p:grpSpPr>
      <p:sp>
        <p:nvSpPr>
          <p:cNvPr id="301" name="Shape 301"/>
          <p:cNvSpPr txBox="1"/>
          <p:nvPr>
            <p:ph type="title"/>
          </p:nvPr>
        </p:nvSpPr>
        <p:spPr>
          <a:xfrm>
            <a:off x="779462" y="381000"/>
            <a:ext cx="7583486" cy="1044575"/>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Summary</a:t>
            </a:r>
          </a:p>
        </p:txBody>
      </p:sp>
      <p:sp>
        <p:nvSpPr>
          <p:cNvPr id="302" name="Shape 302"/>
          <p:cNvSpPr txBox="1"/>
          <p:nvPr>
            <p:ph idx="1" type="body"/>
          </p:nvPr>
        </p:nvSpPr>
        <p:spPr>
          <a:xfrm>
            <a:off x="779462" y="1828800"/>
            <a:ext cx="7583486" cy="4208462"/>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None/>
            </a:pPr>
            <a:r>
              <a:t/>
            </a:r>
            <a:endParaRPr/>
          </a:p>
          <a:p>
            <a:pPr indent="-282575" lvl="0" marL="282575" marR="0" rtl="0" algn="l">
              <a:spcBef>
                <a:spcPts val="2000"/>
              </a:spcBef>
              <a:spcAft>
                <a:spcPts val="0"/>
              </a:spcAft>
              <a:buClr>
                <a:srgbClr val="001D4D"/>
              </a:buClr>
              <a:buSzPct val="100000"/>
              <a:buFont typeface="Noto Sans Symbols"/>
              <a:buChar char="●"/>
            </a:pPr>
            <a:r>
              <a:rPr lang="en-US"/>
              <a:t>gguna002@fiu.edu</a:t>
            </a:r>
          </a:p>
          <a:p>
            <a:pPr indent="-282575" lvl="0" marL="282575" marR="0" rtl="0" algn="l">
              <a:spcBef>
                <a:spcPts val="2000"/>
              </a:spcBef>
              <a:spcAft>
                <a:spcPts val="0"/>
              </a:spcAft>
              <a:buClr>
                <a:srgbClr val="001D4D"/>
              </a:buClr>
              <a:buSzPct val="100000"/>
              <a:buFont typeface="Noto Sans Symbols"/>
              <a:buChar char="●"/>
            </a:pPr>
            <a:r>
              <a:rPr b="0" i="0" lang="en-US" sz="2200" u="none" cap="none" strike="noStrike">
                <a:solidFill>
                  <a:srgbClr val="001D4D"/>
                </a:solidFill>
                <a:latin typeface="Trebuchet MS"/>
                <a:ea typeface="Trebuchet MS"/>
                <a:cs typeface="Trebuchet MS"/>
                <a:sym typeface="Trebuchet MS"/>
              </a:rPr>
              <a:t>Questions?</a:t>
            </a:r>
          </a:p>
          <a:p>
            <a:pPr indent="-282575" lvl="0" marL="282575" marR="0" rtl="0" algn="l">
              <a:spcBef>
                <a:spcPts val="2000"/>
              </a:spcBef>
              <a:spcAft>
                <a:spcPts val="0"/>
              </a:spcAft>
              <a:buClr>
                <a:srgbClr val="001D4D"/>
              </a:buClr>
              <a:buSzPct val="100000"/>
              <a:buFont typeface="Noto Sans Symbols"/>
              <a:buChar char="●"/>
            </a:pPr>
            <a:r>
              <a:rPr b="0" i="0" lang="en-US" sz="2200" u="none" cap="none" strike="noStrike">
                <a:solidFill>
                  <a:srgbClr val="001D4D"/>
                </a:solidFill>
                <a:latin typeface="Trebuchet MS"/>
                <a:ea typeface="Trebuchet MS"/>
                <a:cs typeface="Trebuchet MS"/>
                <a:sym typeface="Trebuchet MS"/>
              </a:rPr>
              <a:t>Thank You!</a:t>
            </a:r>
          </a:p>
          <a:p>
            <a:pPr indent="0" lvl="0" marL="0" marR="0" rtl="0" algn="l">
              <a:spcBef>
                <a:spcPts val="2000"/>
              </a:spcBef>
              <a:spcAft>
                <a:spcPts val="0"/>
              </a:spcAft>
              <a:buNone/>
            </a:pPr>
            <a:r>
              <a:t/>
            </a:r>
            <a:endParaRPr/>
          </a:p>
          <a:p>
            <a:pPr indent="0" lvl="0" marL="0" marR="0" rtl="0" algn="l">
              <a:spcBef>
                <a:spcPts val="2000"/>
              </a:spcBef>
              <a:spcAft>
                <a:spcPts val="0"/>
              </a:spcAft>
              <a:buNone/>
            </a:pPr>
            <a:r>
              <a:t/>
            </a:r>
            <a:endParaRPr/>
          </a:p>
        </p:txBody>
      </p:sp>
      <p:pic>
        <p:nvPicPr>
          <p:cNvPr id="303" name="Shape 303"/>
          <p:cNvPicPr preferRelativeResize="0"/>
          <p:nvPr/>
        </p:nvPicPr>
        <p:blipFill>
          <a:blip r:embed="rId3">
            <a:alphaModFix/>
          </a:blip>
          <a:stretch>
            <a:fillRect/>
          </a:stretch>
        </p:blipFill>
        <p:spPr>
          <a:xfrm>
            <a:off x="5182524" y="860499"/>
            <a:ext cx="1682024" cy="1682024"/>
          </a:xfrm>
          <a:prstGeom prst="rect">
            <a:avLst/>
          </a:prstGeom>
          <a:noFill/>
          <a:ln>
            <a:noFill/>
          </a:ln>
        </p:spPr>
      </p:pic>
      <p:pic>
        <p:nvPicPr>
          <p:cNvPr id="304" name="Shape 304"/>
          <p:cNvPicPr preferRelativeResize="0"/>
          <p:nvPr/>
        </p:nvPicPr>
        <p:blipFill>
          <a:blip r:embed="rId4">
            <a:alphaModFix/>
          </a:blip>
          <a:stretch>
            <a:fillRect/>
          </a:stretch>
        </p:blipFill>
        <p:spPr>
          <a:xfrm>
            <a:off x="6887195" y="2114520"/>
            <a:ext cx="1272525" cy="1272525"/>
          </a:xfrm>
          <a:prstGeom prst="rect">
            <a:avLst/>
          </a:prstGeom>
          <a:noFill/>
          <a:ln>
            <a:noFill/>
          </a:ln>
        </p:spPr>
      </p:pic>
      <p:pic>
        <p:nvPicPr>
          <p:cNvPr id="305" name="Shape 305"/>
          <p:cNvPicPr preferRelativeResize="0"/>
          <p:nvPr/>
        </p:nvPicPr>
        <p:blipFill>
          <a:blip r:embed="rId5">
            <a:alphaModFix/>
          </a:blip>
          <a:stretch>
            <a:fillRect/>
          </a:stretch>
        </p:blipFill>
        <p:spPr>
          <a:xfrm>
            <a:off x="6864562" y="3601187"/>
            <a:ext cx="1317800" cy="1272525"/>
          </a:xfrm>
          <a:prstGeom prst="rect">
            <a:avLst/>
          </a:prstGeom>
          <a:noFill/>
          <a:ln>
            <a:noFill/>
          </a:ln>
        </p:spPr>
      </p:pic>
      <p:pic>
        <p:nvPicPr>
          <p:cNvPr id="306" name="Shape 306"/>
          <p:cNvPicPr preferRelativeResize="0"/>
          <p:nvPr/>
        </p:nvPicPr>
        <p:blipFill>
          <a:blip r:embed="rId6">
            <a:alphaModFix/>
          </a:blip>
          <a:stretch>
            <a:fillRect/>
          </a:stretch>
        </p:blipFill>
        <p:spPr>
          <a:xfrm>
            <a:off x="3345487" y="3529687"/>
            <a:ext cx="3171825" cy="1266825"/>
          </a:xfrm>
          <a:prstGeom prst="rect">
            <a:avLst/>
          </a:prstGeom>
          <a:noFill/>
          <a:ln>
            <a:noFill/>
          </a:ln>
        </p:spPr>
      </p:pic>
      <p:pic>
        <p:nvPicPr>
          <p:cNvPr id="307" name="Shape 307"/>
          <p:cNvPicPr preferRelativeResize="0"/>
          <p:nvPr/>
        </p:nvPicPr>
        <p:blipFill>
          <a:blip r:embed="rId7">
            <a:alphaModFix/>
          </a:blip>
          <a:stretch>
            <a:fillRect/>
          </a:stretch>
        </p:blipFill>
        <p:spPr>
          <a:xfrm>
            <a:off x="5268949" y="5087875"/>
            <a:ext cx="1778024" cy="866000"/>
          </a:xfrm>
          <a:prstGeom prst="rect">
            <a:avLst/>
          </a:prstGeom>
          <a:noFill/>
          <a:ln>
            <a:noFill/>
          </a:ln>
        </p:spPr>
      </p:pic>
      <p:pic>
        <p:nvPicPr>
          <p:cNvPr id="308" name="Shape 308"/>
          <p:cNvPicPr preferRelativeResize="0"/>
          <p:nvPr/>
        </p:nvPicPr>
        <p:blipFill>
          <a:blip r:embed="rId8">
            <a:alphaModFix/>
          </a:blip>
          <a:stretch>
            <a:fillRect/>
          </a:stretch>
        </p:blipFill>
        <p:spPr>
          <a:xfrm>
            <a:off x="3776950" y="2643362"/>
            <a:ext cx="2857500" cy="571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p>
        </p:txBody>
      </p:sp>
      <p:pic>
        <p:nvPicPr>
          <p:cNvPr id="167" name="Shape 167"/>
          <p:cNvPicPr preferRelativeResize="0"/>
          <p:nvPr/>
        </p:nvPicPr>
        <p:blipFill>
          <a:blip r:embed="rId3">
            <a:alphaModFix/>
          </a:blip>
          <a:stretch>
            <a:fillRect/>
          </a:stretch>
        </p:blipFill>
        <p:spPr>
          <a:xfrm>
            <a:off x="2134250" y="1557012"/>
            <a:ext cx="5041524" cy="2815049"/>
          </a:xfrm>
          <a:prstGeom prst="rect">
            <a:avLst/>
          </a:prstGeom>
          <a:noFill/>
          <a:ln>
            <a:noFill/>
          </a:ln>
        </p:spPr>
      </p:pic>
      <p:pic>
        <p:nvPicPr>
          <p:cNvPr descr="scoreboard.png" id="168" name="Shape 168"/>
          <p:cNvPicPr preferRelativeResize="0"/>
          <p:nvPr/>
        </p:nvPicPr>
        <p:blipFill>
          <a:blip r:embed="rId4">
            <a:alphaModFix/>
          </a:blip>
          <a:stretch>
            <a:fillRect/>
          </a:stretch>
        </p:blipFill>
        <p:spPr>
          <a:xfrm>
            <a:off x="850225" y="4503473"/>
            <a:ext cx="4213872" cy="20368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3" name="Shape 173"/>
        <p:cNvGrpSpPr/>
        <p:nvPr/>
      </p:nvGrpSpPr>
      <p:grpSpPr>
        <a:xfrm>
          <a:off x="0" y="0"/>
          <a:ext cx="0" cy="0"/>
          <a:chOff x="0" y="0"/>
          <a:chExt cx="0" cy="0"/>
        </a:xfrm>
      </p:grpSpPr>
      <p:sp>
        <p:nvSpPr>
          <p:cNvPr id="174" name="Shape 174"/>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Requirements: Use Cases</a:t>
            </a:r>
          </a:p>
        </p:txBody>
      </p:sp>
      <p:pic>
        <p:nvPicPr>
          <p:cNvPr descr="Project Use Case Diagram.png" id="175" name="Shape 175"/>
          <p:cNvPicPr preferRelativeResize="0"/>
          <p:nvPr/>
        </p:nvPicPr>
        <p:blipFill>
          <a:blip r:embed="rId3">
            <a:alphaModFix/>
          </a:blip>
          <a:stretch>
            <a:fillRect/>
          </a:stretch>
        </p:blipFill>
        <p:spPr>
          <a:xfrm>
            <a:off x="606475" y="1425599"/>
            <a:ext cx="7931051" cy="4550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0" name="Shape 180"/>
        <p:cNvGrpSpPr/>
        <p:nvPr/>
      </p:nvGrpSpPr>
      <p:grpSpPr>
        <a:xfrm>
          <a:off x="0" y="0"/>
          <a:ext cx="0" cy="0"/>
          <a:chOff x="0" y="0"/>
          <a:chExt cx="0" cy="0"/>
        </a:xfrm>
      </p:grpSpPr>
      <p:sp>
        <p:nvSpPr>
          <p:cNvPr id="181" name="Shape 181"/>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System Design: Architecture</a:t>
            </a:r>
          </a:p>
        </p:txBody>
      </p:sp>
      <p:pic>
        <p:nvPicPr>
          <p:cNvPr descr="Subsystems.png" id="182" name="Shape 182"/>
          <p:cNvPicPr preferRelativeResize="0"/>
          <p:nvPr/>
        </p:nvPicPr>
        <p:blipFill>
          <a:blip r:embed="rId3">
            <a:alphaModFix/>
          </a:blip>
          <a:stretch>
            <a:fillRect/>
          </a:stretch>
        </p:blipFill>
        <p:spPr>
          <a:xfrm>
            <a:off x="525550" y="1425600"/>
            <a:ext cx="3947949" cy="3728650"/>
          </a:xfrm>
          <a:prstGeom prst="rect">
            <a:avLst/>
          </a:prstGeom>
          <a:noFill/>
          <a:ln>
            <a:noFill/>
          </a:ln>
        </p:spPr>
      </p:pic>
      <p:pic>
        <p:nvPicPr>
          <p:cNvPr descr="Deployment Diagram.png" id="183" name="Shape 183"/>
          <p:cNvPicPr preferRelativeResize="0"/>
          <p:nvPr/>
        </p:nvPicPr>
        <p:blipFill>
          <a:blip r:embed="rId4">
            <a:alphaModFix/>
          </a:blip>
          <a:stretch>
            <a:fillRect/>
          </a:stretch>
        </p:blipFill>
        <p:spPr>
          <a:xfrm>
            <a:off x="4590625" y="1342550"/>
            <a:ext cx="4193325" cy="43890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8" name="Shape 188"/>
        <p:cNvGrpSpPr/>
        <p:nvPr/>
      </p:nvGrpSpPr>
      <p:grpSpPr>
        <a:xfrm>
          <a:off x="0" y="0"/>
          <a:ext cx="0" cy="0"/>
          <a:chOff x="0" y="0"/>
          <a:chExt cx="0" cy="0"/>
        </a:xfrm>
      </p:grpSpPr>
      <p:sp>
        <p:nvSpPr>
          <p:cNvPr id="189" name="Shape 189"/>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Minimal Class Diagram</a:t>
            </a:r>
          </a:p>
        </p:txBody>
      </p:sp>
      <p:pic>
        <p:nvPicPr>
          <p:cNvPr descr="Minimal Class Diagram.png" id="190" name="Shape 190"/>
          <p:cNvPicPr preferRelativeResize="0"/>
          <p:nvPr/>
        </p:nvPicPr>
        <p:blipFill>
          <a:blip r:embed="rId3">
            <a:alphaModFix/>
          </a:blip>
          <a:stretch>
            <a:fillRect/>
          </a:stretch>
        </p:blipFill>
        <p:spPr>
          <a:xfrm>
            <a:off x="1226200" y="1425599"/>
            <a:ext cx="6589700" cy="4429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5" name="Shape 195"/>
        <p:cNvGrpSpPr/>
        <p:nvPr/>
      </p:nvGrpSpPr>
      <p:grpSpPr>
        <a:xfrm>
          <a:off x="0" y="0"/>
          <a:ext cx="0" cy="0"/>
          <a:chOff x="0" y="0"/>
          <a:chExt cx="0" cy="0"/>
        </a:xfrm>
      </p:grpSpPr>
      <p:sp>
        <p:nvSpPr>
          <p:cNvPr id="196" name="Shape 196"/>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User Stories </a:t>
            </a:r>
          </a:p>
        </p:txBody>
      </p:sp>
      <p:sp>
        <p:nvSpPr>
          <p:cNvPr id="197" name="Shape 197"/>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rPr lang="en-US"/>
              <a:t>1. Connect and send a sequence to multiple pads</a:t>
            </a:r>
          </a:p>
          <a:p>
            <a:pPr indent="0" lvl="0" marL="0" marR="0" rtl="0" algn="l">
              <a:spcBef>
                <a:spcPts val="2000"/>
              </a:spcBef>
              <a:spcAft>
                <a:spcPts val="0"/>
              </a:spcAft>
              <a:buNone/>
            </a:pPr>
            <a:r>
              <a:rPr lang="en-US"/>
              <a:t>2. Send discrete sequences to each pad</a:t>
            </a:r>
          </a:p>
          <a:p>
            <a:pPr indent="0" lvl="0" marL="0" marR="0" rtl="0" algn="l">
              <a:spcBef>
                <a:spcPts val="2000"/>
              </a:spcBef>
              <a:spcAft>
                <a:spcPts val="0"/>
              </a:spcAft>
              <a:buNone/>
            </a:pPr>
            <a:r>
              <a:rPr lang="en-US"/>
              <a:t>3. Provide instant feedback </a:t>
            </a:r>
          </a:p>
          <a:p>
            <a:pPr indent="0" lvl="0" marL="0" marR="0" rtl="0" algn="l">
              <a:spcBef>
                <a:spcPts val="2000"/>
              </a:spcBef>
              <a:spcAft>
                <a:spcPts val="0"/>
              </a:spcAft>
              <a:buNone/>
            </a:pPr>
            <a:r>
              <a:rPr lang="en-US"/>
              <a:t>4. Create and manage database </a:t>
            </a:r>
          </a:p>
          <a:p>
            <a:pPr indent="0" lvl="0" marL="0" marR="0" rtl="0" algn="l">
              <a:spcBef>
                <a:spcPts val="2000"/>
              </a:spcBef>
              <a:spcAft>
                <a:spcPts val="0"/>
              </a:spcAft>
              <a:buNone/>
            </a:pPr>
            <a:r>
              <a:rPr lang="en-US"/>
              <a:t>5. Provide final results with score viewing/uploading</a:t>
            </a:r>
          </a:p>
          <a:p>
            <a:pPr indent="0" lvl="0" marL="0" marR="0" rtl="0" algn="l">
              <a:spcBef>
                <a:spcPts val="200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2" name="Shape 202"/>
        <p:cNvGrpSpPr/>
        <p:nvPr/>
      </p:nvGrpSpPr>
      <p:grpSpPr>
        <a:xfrm>
          <a:off x="0" y="0"/>
          <a:ext cx="0" cy="0"/>
          <a:chOff x="0" y="0"/>
          <a:chExt cx="0" cy="0"/>
        </a:xfrm>
      </p:grpSpPr>
      <p:sp>
        <p:nvSpPr>
          <p:cNvPr id="203" name="Shape 203"/>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User Stor</a:t>
            </a:r>
            <a:r>
              <a:rPr lang="en-US"/>
              <a:t>y #1: </a:t>
            </a:r>
            <a:r>
              <a:rPr lang="en-US" sz="2200"/>
              <a:t>Connect and send a sequence to multiple pads</a:t>
            </a:r>
          </a:p>
        </p:txBody>
      </p:sp>
      <p:sp>
        <p:nvSpPr>
          <p:cNvPr id="204" name="Shape 204"/>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lvl="0" rtl="0">
              <a:spcBef>
                <a:spcPts val="0"/>
              </a:spcBef>
            </a:pPr>
            <a:r>
              <a:rPr lang="en-US"/>
              <a:t>Most important user story, because it starts off the implementations of our own new ideas for the new system.</a:t>
            </a:r>
          </a:p>
          <a:p>
            <a:pPr lvl="0" rtl="0">
              <a:spcBef>
                <a:spcPts val="0"/>
              </a:spcBef>
            </a:pPr>
            <a:r>
              <a:rPr lang="en-US"/>
              <a:t>Important tasks</a:t>
            </a:r>
          </a:p>
          <a:p>
            <a:pPr lvl="1" rtl="0">
              <a:spcBef>
                <a:spcPts val="0"/>
              </a:spcBef>
              <a:buSzPct val="100000"/>
            </a:pPr>
            <a:r>
              <a:rPr lang="en-US" sz="1800"/>
              <a:t>Learning the Arduino/Java relationship</a:t>
            </a:r>
          </a:p>
          <a:p>
            <a:pPr lvl="1" rtl="0">
              <a:spcBef>
                <a:spcPts val="0"/>
              </a:spcBef>
              <a:buSzPct val="100000"/>
            </a:pPr>
            <a:r>
              <a:rPr lang="en-US" sz="1800"/>
              <a:t>Communicating with the Serial Port using the Java RXTX library</a:t>
            </a:r>
          </a:p>
          <a:p>
            <a:pPr lvl="1" rtl="0">
              <a:spcBef>
                <a:spcPts val="0"/>
              </a:spcBef>
              <a:buSzPct val="100000"/>
            </a:pPr>
            <a:r>
              <a:rPr lang="en-US" sz="1800"/>
              <a:t>Establish connection with Arduino</a:t>
            </a:r>
          </a:p>
          <a:p>
            <a:pPr lvl="1" rtl="0">
              <a:spcBef>
                <a:spcPts val="0"/>
              </a:spcBef>
              <a:buSzPct val="100000"/>
            </a:pPr>
            <a:r>
              <a:rPr lang="en-US" sz="1800"/>
              <a:t>Send method to change color on Arduino LED</a:t>
            </a:r>
          </a:p>
          <a:p>
            <a:pPr indent="-69850" lvl="0" marL="0" rtl="0">
              <a:spcBef>
                <a:spcPts val="0"/>
              </a:spcBef>
              <a:buClr>
                <a:schemeClr val="dk1"/>
              </a:buClr>
              <a:buSzPct val="50000"/>
              <a:buFont typeface="Arial"/>
              <a:buNone/>
            </a:pPr>
            <a:r>
              <a:t/>
            </a:r>
            <a:endParaRPr/>
          </a:p>
          <a:p>
            <a:pPr indent="0" lvl="0" marL="0" marR="0" rtl="0" algn="l">
              <a:spcBef>
                <a:spcPts val="200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9" name="Shape 209"/>
        <p:cNvGrpSpPr/>
        <p:nvPr/>
      </p:nvGrpSpPr>
      <p:grpSpPr>
        <a:xfrm>
          <a:off x="0" y="0"/>
          <a:ext cx="0" cy="0"/>
          <a:chOff x="0" y="0"/>
          <a:chExt cx="0" cy="0"/>
        </a:xfrm>
      </p:grpSpPr>
      <p:sp>
        <p:nvSpPr>
          <p:cNvPr id="210" name="Shape 210"/>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User Story #1: Code Examples/Demo</a:t>
            </a:r>
          </a:p>
        </p:txBody>
      </p:sp>
      <p:pic>
        <p:nvPicPr>
          <p:cNvPr descr="for loop for pads.png" id="211" name="Shape 211"/>
          <p:cNvPicPr preferRelativeResize="0"/>
          <p:nvPr/>
        </p:nvPicPr>
        <p:blipFill>
          <a:blip r:embed="rId3">
            <a:alphaModFix/>
          </a:blip>
          <a:stretch>
            <a:fillRect/>
          </a:stretch>
        </p:blipFill>
        <p:spPr>
          <a:xfrm>
            <a:off x="1026312" y="1583950"/>
            <a:ext cx="5705475" cy="1733550"/>
          </a:xfrm>
          <a:prstGeom prst="rect">
            <a:avLst/>
          </a:prstGeom>
          <a:noFill/>
          <a:ln>
            <a:noFill/>
          </a:ln>
        </p:spPr>
      </p:pic>
      <p:pic>
        <p:nvPicPr>
          <p:cNvPr descr="for loop for send data.png" id="212" name="Shape 212"/>
          <p:cNvPicPr preferRelativeResize="0"/>
          <p:nvPr/>
        </p:nvPicPr>
        <p:blipFill>
          <a:blip r:embed="rId4">
            <a:alphaModFix/>
          </a:blip>
          <a:stretch>
            <a:fillRect/>
          </a:stretch>
        </p:blipFill>
        <p:spPr>
          <a:xfrm>
            <a:off x="842900" y="3671712"/>
            <a:ext cx="2781300" cy="676275"/>
          </a:xfrm>
          <a:prstGeom prst="rect">
            <a:avLst/>
          </a:prstGeom>
          <a:noFill/>
          <a:ln>
            <a:noFill/>
          </a:ln>
        </p:spPr>
      </p:pic>
      <p:pic>
        <p:nvPicPr>
          <p:cNvPr id="213" name="Shape 213"/>
          <p:cNvPicPr preferRelativeResize="0"/>
          <p:nvPr/>
        </p:nvPicPr>
        <p:blipFill>
          <a:blip r:embed="rId5">
            <a:alphaModFix/>
          </a:blip>
          <a:stretch>
            <a:fillRect/>
          </a:stretch>
        </p:blipFill>
        <p:spPr>
          <a:xfrm>
            <a:off x="4308575" y="3791674"/>
            <a:ext cx="3578649" cy="2012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